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62" r:id="rId2"/>
    <p:sldId id="286" r:id="rId3"/>
    <p:sldId id="268" r:id="rId4"/>
    <p:sldId id="277" r:id="rId5"/>
    <p:sldId id="278" r:id="rId6"/>
    <p:sldId id="279" r:id="rId7"/>
    <p:sldId id="280" r:id="rId8"/>
    <p:sldId id="281" r:id="rId9"/>
    <p:sldId id="282" r:id="rId10"/>
    <p:sldId id="283" r:id="rId11"/>
    <p:sldId id="284"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Lst>
  <p:sldSz cx="12192000" cy="6858000"/>
  <p:notesSz cx="6858000" cy="9144000"/>
  <p:embeddedFontLst>
    <p:embeddedFont>
      <p:font typeface="08서울남산체 B" panose="02020603020101020101" pitchFamily="18" charset="-127"/>
      <p:regular r:id="rId27"/>
    </p:embeddedFont>
    <p:embeddedFont>
      <p:font typeface="08서울남산체 EB" panose="02020603020101020101" pitchFamily="18" charset="-127"/>
      <p:regular r:id="rId28"/>
    </p:embeddedFont>
    <p:embeddedFont>
      <p:font typeface="08서울남산체 M" panose="02020603020101020101" pitchFamily="18" charset="-127"/>
      <p:regular r:id="rId29"/>
    </p:embeddedFont>
    <p:embeddedFont>
      <p:font typeface="맑은 고딕" panose="020B0503020000020004" pitchFamily="50" charset="-127"/>
      <p:regular r:id="rId30"/>
      <p:bold r:id="rId3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DE0964"/>
    <a:srgbClr val="2A333C"/>
    <a:srgbClr val="0062C4"/>
    <a:srgbClr val="3399FF"/>
    <a:srgbClr val="3E4B58"/>
    <a:srgbClr val="F1F3F5"/>
    <a:srgbClr val="E9E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56"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08서울남산체 M" panose="02020603020101020101" pitchFamily="18" charset="-127"/>
              <a:ea typeface="08서울남산체 M" panose="02020603020101020101" pitchFamily="18" charset="-127"/>
              <a:cs typeface="+mn-cs"/>
            </a:defRPr>
          </a:pPr>
          <a:endParaRPr lang="ko-KR"/>
        </a:p>
      </c:txPr>
    </c:title>
    <c:autoTitleDeleted val="0"/>
    <c:plotArea>
      <c:layout/>
      <c:barChart>
        <c:barDir val="bar"/>
        <c:grouping val="clustered"/>
        <c:varyColors val="0"/>
        <c:ser>
          <c:idx val="0"/>
          <c:order val="0"/>
          <c:tx>
            <c:strRef>
              <c:f>Sheet1!$B$1</c:f>
              <c:strCache>
                <c:ptCount val="1"/>
                <c:pt idx="0">
                  <c:v>Revenue Percentage</c:v>
                </c:pt>
              </c:strCache>
            </c:strRef>
          </c:tx>
          <c:spPr>
            <a:solidFill>
              <a:schemeClr val="accent1"/>
            </a:solidFill>
            <a:ln>
              <a:noFill/>
            </a:ln>
            <a:effectLst/>
          </c:spPr>
          <c:invertIfNegative val="0"/>
          <c:cat>
            <c:strRef>
              <c:f>Sheet1!$A$2:$A$5</c:f>
              <c:strCache>
                <c:ptCount val="4"/>
                <c:pt idx="0">
                  <c:v>Advertising</c:v>
                </c:pt>
                <c:pt idx="1">
                  <c:v>Commission from sellers</c:v>
                </c:pt>
                <c:pt idx="2">
                  <c:v>Additional Services</c:v>
                </c:pt>
                <c:pt idx="3">
                  <c:v>Others</c:v>
                </c:pt>
              </c:strCache>
            </c:strRef>
          </c:cat>
          <c:val>
            <c:numRef>
              <c:f>Sheet1!$B$2:$B$5</c:f>
              <c:numCache>
                <c:formatCode>0%</c:formatCode>
                <c:ptCount val="4"/>
                <c:pt idx="0">
                  <c:v>0.3</c:v>
                </c:pt>
                <c:pt idx="1">
                  <c:v>0.4</c:v>
                </c:pt>
                <c:pt idx="2">
                  <c:v>0.2</c:v>
                </c:pt>
                <c:pt idx="3">
                  <c:v>0.1</c:v>
                </c:pt>
              </c:numCache>
            </c:numRef>
          </c:val>
          <c:extLst>
            <c:ext xmlns:c16="http://schemas.microsoft.com/office/drawing/2014/chart" uri="{C3380CC4-5D6E-409C-BE32-E72D297353CC}">
              <c16:uniqueId val="{00000000-A951-4FAB-8BC3-F3D29417598D}"/>
            </c:ext>
          </c:extLst>
        </c:ser>
        <c:dLbls>
          <c:showLegendKey val="0"/>
          <c:showVal val="0"/>
          <c:showCatName val="0"/>
          <c:showSerName val="0"/>
          <c:showPercent val="0"/>
          <c:showBubbleSize val="0"/>
        </c:dLbls>
        <c:gapWidth val="182"/>
        <c:axId val="717952992"/>
        <c:axId val="717951024"/>
      </c:barChart>
      <c:catAx>
        <c:axId val="7179529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08서울남산체 M" panose="02020603020101020101" pitchFamily="18" charset="-127"/>
                <a:ea typeface="08서울남산체 M" panose="02020603020101020101" pitchFamily="18" charset="-127"/>
                <a:cs typeface="+mn-cs"/>
              </a:defRPr>
            </a:pPr>
            <a:endParaRPr lang="ko-KR"/>
          </a:p>
        </c:txPr>
        <c:crossAx val="717951024"/>
        <c:crosses val="autoZero"/>
        <c:auto val="1"/>
        <c:lblAlgn val="ctr"/>
        <c:lblOffset val="100"/>
        <c:noMultiLvlLbl val="0"/>
      </c:catAx>
      <c:valAx>
        <c:axId val="71795102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08서울남산체 M" panose="02020603020101020101" pitchFamily="18" charset="-127"/>
                <a:ea typeface="08서울남산체 M" panose="02020603020101020101" pitchFamily="18" charset="-127"/>
                <a:cs typeface="+mn-cs"/>
              </a:defRPr>
            </a:pPr>
            <a:endParaRPr lang="ko-KR"/>
          </a:p>
        </c:txPr>
        <c:crossAx val="717952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08서울남산체 M" panose="02020603020101020101" pitchFamily="18" charset="-127"/>
              <a:ea typeface="08서울남산체 M" panose="02020603020101020101" pitchFamily="18" charset="-127"/>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08서울남산체 M" panose="02020603020101020101" pitchFamily="18" charset="-127"/>
          <a:ea typeface="08서울남산체 M" panose="02020603020101020101" pitchFamily="18" charset="-127"/>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A40EA3-0FAC-4A8C-ACA8-33C39DC86A4F}" type="doc">
      <dgm:prSet loTypeId="urn:microsoft.com/office/officeart/2005/8/layout/default" loCatId="list" qsTypeId="urn:microsoft.com/office/officeart/2005/8/quickstyle/simple1" qsCatId="simple" csTypeId="urn:microsoft.com/office/officeart/2005/8/colors/accent1_2" csCatId="accent1" phldr="1"/>
      <dgm:spPr/>
      <dgm:t>
        <a:bodyPr/>
        <a:lstStyle/>
        <a:p>
          <a:pPr latinLnBrk="1"/>
          <a:endParaRPr lang="ko-KR" altLang="en-US"/>
        </a:p>
      </dgm:t>
    </dgm:pt>
    <dgm:pt modelId="{1BDD5F66-2778-4D06-ADC2-FC370C8CE7DF}">
      <dgm:prSet phldrT="[텍스트]" custT="1"/>
      <dgm:spPr>
        <a:solidFill>
          <a:schemeClr val="bg1">
            <a:lumMod val="75000"/>
          </a:schemeClr>
        </a:solidFill>
      </dgm:spPr>
      <dgm:t>
        <a:bodyPr/>
        <a:lstStyle/>
        <a:p>
          <a:pPr latinLnBrk="1"/>
          <a:r>
            <a:rPr lang="en-US" altLang="ko-KR" sz="4000" dirty="0">
              <a:latin typeface="08서울남산체 M" panose="02020603020101020101" pitchFamily="18" charset="-127"/>
              <a:ea typeface="08서울남산체 M" panose="02020603020101020101" pitchFamily="18" charset="-127"/>
            </a:rPr>
            <a:t>Search appropriate clothes</a:t>
          </a:r>
          <a:endParaRPr lang="ko-KR" altLang="en-US" sz="4000" dirty="0">
            <a:latin typeface="08서울남산체 M" panose="02020603020101020101" pitchFamily="18" charset="-127"/>
            <a:ea typeface="08서울남산체 M" panose="02020603020101020101" pitchFamily="18" charset="-127"/>
          </a:endParaRPr>
        </a:p>
      </dgm:t>
    </dgm:pt>
    <dgm:pt modelId="{E322412F-C616-4DCD-A2C7-23DF11320F69}" type="parTrans" cxnId="{051EE191-8411-430B-8D2B-330BFAD4B7E0}">
      <dgm:prSet/>
      <dgm:spPr/>
      <dgm:t>
        <a:bodyPr/>
        <a:lstStyle/>
        <a:p>
          <a:pPr latinLnBrk="1"/>
          <a:endParaRPr lang="ko-KR" altLang="en-US" sz="1600">
            <a:latin typeface="08서울남산체 M" panose="02020603020101020101" pitchFamily="18" charset="-127"/>
            <a:ea typeface="08서울남산체 M" panose="02020603020101020101" pitchFamily="18" charset="-127"/>
          </a:endParaRPr>
        </a:p>
      </dgm:t>
    </dgm:pt>
    <dgm:pt modelId="{737E8B74-BE1B-46F4-9A4D-0F33576203A8}" type="sibTrans" cxnId="{051EE191-8411-430B-8D2B-330BFAD4B7E0}">
      <dgm:prSet/>
      <dgm:spPr/>
      <dgm:t>
        <a:bodyPr/>
        <a:lstStyle/>
        <a:p>
          <a:pPr latinLnBrk="1"/>
          <a:endParaRPr lang="ko-KR" altLang="en-US" sz="1600">
            <a:latin typeface="08서울남산체 M" panose="02020603020101020101" pitchFamily="18" charset="-127"/>
            <a:ea typeface="08서울남산체 M" panose="02020603020101020101" pitchFamily="18" charset="-127"/>
          </a:endParaRPr>
        </a:p>
      </dgm:t>
    </dgm:pt>
    <dgm:pt modelId="{B0E6A88D-C5D6-40E6-B1A8-3C72EBBBE194}">
      <dgm:prSet phldrT="[텍스트]" custT="1"/>
      <dgm:spPr>
        <a:solidFill>
          <a:schemeClr val="bg1">
            <a:lumMod val="75000"/>
          </a:schemeClr>
        </a:solidFill>
      </dgm:spPr>
      <dgm:t>
        <a:bodyPr/>
        <a:lstStyle/>
        <a:p>
          <a:pPr latinLnBrk="1"/>
          <a:r>
            <a:rPr lang="en-US" altLang="ko-KR" sz="4000" dirty="0">
              <a:latin typeface="08서울남산체 M" panose="02020603020101020101" pitchFamily="18" charset="-127"/>
              <a:ea typeface="08서울남산체 M" panose="02020603020101020101" pitchFamily="18" charset="-127"/>
            </a:rPr>
            <a:t>Customization</a:t>
          </a:r>
          <a:endParaRPr lang="ko-KR" altLang="en-US" sz="4000" dirty="0">
            <a:latin typeface="08서울남산체 M" panose="02020603020101020101" pitchFamily="18" charset="-127"/>
            <a:ea typeface="08서울남산체 M" panose="02020603020101020101" pitchFamily="18" charset="-127"/>
          </a:endParaRPr>
        </a:p>
      </dgm:t>
    </dgm:pt>
    <dgm:pt modelId="{25014EBB-5149-41BE-BF00-67F174E5D739}" type="parTrans" cxnId="{382540C9-4FA6-4522-BE9C-81BE1A31A2ED}">
      <dgm:prSet/>
      <dgm:spPr/>
      <dgm:t>
        <a:bodyPr/>
        <a:lstStyle/>
        <a:p>
          <a:pPr latinLnBrk="1"/>
          <a:endParaRPr lang="ko-KR" altLang="en-US" sz="1600">
            <a:latin typeface="08서울남산체 M" panose="02020603020101020101" pitchFamily="18" charset="-127"/>
            <a:ea typeface="08서울남산체 M" panose="02020603020101020101" pitchFamily="18" charset="-127"/>
          </a:endParaRPr>
        </a:p>
      </dgm:t>
    </dgm:pt>
    <dgm:pt modelId="{7C36536D-E399-4FED-83E8-83B9300EB84C}" type="sibTrans" cxnId="{382540C9-4FA6-4522-BE9C-81BE1A31A2ED}">
      <dgm:prSet/>
      <dgm:spPr/>
      <dgm:t>
        <a:bodyPr/>
        <a:lstStyle/>
        <a:p>
          <a:pPr latinLnBrk="1"/>
          <a:endParaRPr lang="ko-KR" altLang="en-US" sz="1600">
            <a:latin typeface="08서울남산체 M" panose="02020603020101020101" pitchFamily="18" charset="-127"/>
            <a:ea typeface="08서울남산체 M" panose="02020603020101020101" pitchFamily="18" charset="-127"/>
          </a:endParaRPr>
        </a:p>
      </dgm:t>
    </dgm:pt>
    <dgm:pt modelId="{BEE1F940-5803-4E6E-9406-58497416C625}">
      <dgm:prSet phldrT="[텍스트]" custT="1"/>
      <dgm:spPr>
        <a:solidFill>
          <a:schemeClr val="bg1">
            <a:lumMod val="75000"/>
          </a:schemeClr>
        </a:solidFill>
      </dgm:spPr>
      <dgm:t>
        <a:bodyPr/>
        <a:lstStyle/>
        <a:p>
          <a:pPr latinLnBrk="1"/>
          <a:r>
            <a:rPr lang="en-US" altLang="ko-KR" sz="4000" dirty="0">
              <a:latin typeface="08서울남산체 M" panose="02020603020101020101" pitchFamily="18" charset="-127"/>
              <a:ea typeface="08서울남산체 M" panose="02020603020101020101" pitchFamily="18" charset="-127"/>
            </a:rPr>
            <a:t>Leads to purchase</a:t>
          </a:r>
          <a:endParaRPr lang="ko-KR" altLang="en-US" sz="4000" dirty="0">
            <a:latin typeface="08서울남산체 M" panose="02020603020101020101" pitchFamily="18" charset="-127"/>
            <a:ea typeface="08서울남산체 M" panose="02020603020101020101" pitchFamily="18" charset="-127"/>
          </a:endParaRPr>
        </a:p>
      </dgm:t>
    </dgm:pt>
    <dgm:pt modelId="{3FC7D565-9F90-4C36-9F31-6C6ED12D3CA6}" type="parTrans" cxnId="{FBEB8E0E-4CB1-4441-A1E6-98DF8B5E9046}">
      <dgm:prSet/>
      <dgm:spPr/>
      <dgm:t>
        <a:bodyPr/>
        <a:lstStyle/>
        <a:p>
          <a:pPr latinLnBrk="1"/>
          <a:endParaRPr lang="ko-KR" altLang="en-US" sz="1600">
            <a:latin typeface="08서울남산체 M" panose="02020603020101020101" pitchFamily="18" charset="-127"/>
            <a:ea typeface="08서울남산체 M" panose="02020603020101020101" pitchFamily="18" charset="-127"/>
          </a:endParaRPr>
        </a:p>
      </dgm:t>
    </dgm:pt>
    <dgm:pt modelId="{C7CCABFB-6EC6-4B4F-9D0D-9E4AEE1A948F}" type="sibTrans" cxnId="{FBEB8E0E-4CB1-4441-A1E6-98DF8B5E9046}">
      <dgm:prSet/>
      <dgm:spPr/>
      <dgm:t>
        <a:bodyPr/>
        <a:lstStyle/>
        <a:p>
          <a:pPr latinLnBrk="1"/>
          <a:endParaRPr lang="ko-KR" altLang="en-US" sz="1600">
            <a:latin typeface="08서울남산체 M" panose="02020603020101020101" pitchFamily="18" charset="-127"/>
            <a:ea typeface="08서울남산체 M" panose="02020603020101020101" pitchFamily="18" charset="-127"/>
          </a:endParaRPr>
        </a:p>
      </dgm:t>
    </dgm:pt>
    <dgm:pt modelId="{10D25539-B346-4A5B-8CF8-5A029A45C5F2}">
      <dgm:prSet phldrT="[텍스트]" custT="1"/>
      <dgm:spPr>
        <a:solidFill>
          <a:schemeClr val="bg1">
            <a:lumMod val="75000"/>
          </a:schemeClr>
        </a:solidFill>
      </dgm:spPr>
      <dgm:t>
        <a:bodyPr/>
        <a:lstStyle/>
        <a:p>
          <a:pPr latinLnBrk="1"/>
          <a:r>
            <a:rPr lang="en-US" altLang="ko-KR" sz="4000" dirty="0">
              <a:latin typeface="08서울남산체 M" panose="02020603020101020101" pitchFamily="18" charset="-127"/>
              <a:ea typeface="08서울남산체 M" panose="02020603020101020101" pitchFamily="18" charset="-127"/>
            </a:rPr>
            <a:t>Market Activation</a:t>
          </a:r>
          <a:endParaRPr lang="ko-KR" altLang="en-US" sz="4000" dirty="0">
            <a:latin typeface="08서울남산체 M" panose="02020603020101020101" pitchFamily="18" charset="-127"/>
            <a:ea typeface="08서울남산체 M" panose="02020603020101020101" pitchFamily="18" charset="-127"/>
          </a:endParaRPr>
        </a:p>
      </dgm:t>
    </dgm:pt>
    <dgm:pt modelId="{2EAE51C3-833A-4693-BF6C-D8458A7D8F5F}" type="parTrans" cxnId="{2E1A3579-D817-420C-A2C9-AA266A50729E}">
      <dgm:prSet/>
      <dgm:spPr/>
      <dgm:t>
        <a:bodyPr/>
        <a:lstStyle/>
        <a:p>
          <a:pPr latinLnBrk="1"/>
          <a:endParaRPr lang="ko-KR" altLang="en-US" sz="1600">
            <a:latin typeface="08서울남산체 M" panose="02020603020101020101" pitchFamily="18" charset="-127"/>
            <a:ea typeface="08서울남산체 M" panose="02020603020101020101" pitchFamily="18" charset="-127"/>
          </a:endParaRPr>
        </a:p>
      </dgm:t>
    </dgm:pt>
    <dgm:pt modelId="{1665E123-794E-4C28-83C0-1B2F05BD980E}" type="sibTrans" cxnId="{2E1A3579-D817-420C-A2C9-AA266A50729E}">
      <dgm:prSet/>
      <dgm:spPr/>
      <dgm:t>
        <a:bodyPr/>
        <a:lstStyle/>
        <a:p>
          <a:pPr latinLnBrk="1"/>
          <a:endParaRPr lang="ko-KR" altLang="en-US" sz="1600">
            <a:latin typeface="08서울남산체 M" panose="02020603020101020101" pitchFamily="18" charset="-127"/>
            <a:ea typeface="08서울남산체 M" panose="02020603020101020101" pitchFamily="18" charset="-127"/>
          </a:endParaRPr>
        </a:p>
      </dgm:t>
    </dgm:pt>
    <dgm:pt modelId="{1D06F49F-B0FA-43B2-8AAC-D72CF7F7511C}" type="pres">
      <dgm:prSet presAssocID="{60A40EA3-0FAC-4A8C-ACA8-33C39DC86A4F}" presName="diagram" presStyleCnt="0">
        <dgm:presLayoutVars>
          <dgm:dir/>
          <dgm:resizeHandles val="exact"/>
        </dgm:presLayoutVars>
      </dgm:prSet>
      <dgm:spPr/>
    </dgm:pt>
    <dgm:pt modelId="{4E3A9EF5-1A42-403B-9239-E413CB14A13F}" type="pres">
      <dgm:prSet presAssocID="{1BDD5F66-2778-4D06-ADC2-FC370C8CE7DF}" presName="node" presStyleLbl="node1" presStyleIdx="0" presStyleCnt="4">
        <dgm:presLayoutVars>
          <dgm:bulletEnabled val="1"/>
        </dgm:presLayoutVars>
      </dgm:prSet>
      <dgm:spPr/>
    </dgm:pt>
    <dgm:pt modelId="{3861C65C-71BD-4A5B-B6E5-4C5037946B09}" type="pres">
      <dgm:prSet presAssocID="{737E8B74-BE1B-46F4-9A4D-0F33576203A8}" presName="sibTrans" presStyleCnt="0"/>
      <dgm:spPr/>
    </dgm:pt>
    <dgm:pt modelId="{C72208EF-081C-4C80-8DB2-F9D0D4377085}" type="pres">
      <dgm:prSet presAssocID="{B0E6A88D-C5D6-40E6-B1A8-3C72EBBBE194}" presName="node" presStyleLbl="node1" presStyleIdx="1" presStyleCnt="4">
        <dgm:presLayoutVars>
          <dgm:bulletEnabled val="1"/>
        </dgm:presLayoutVars>
      </dgm:prSet>
      <dgm:spPr/>
    </dgm:pt>
    <dgm:pt modelId="{E57731A6-3F71-45E6-9A33-A017B9905AF3}" type="pres">
      <dgm:prSet presAssocID="{7C36536D-E399-4FED-83E8-83B9300EB84C}" presName="sibTrans" presStyleCnt="0"/>
      <dgm:spPr/>
    </dgm:pt>
    <dgm:pt modelId="{EE5C4FF5-FCBD-4A48-8B12-57A4E675E4D0}" type="pres">
      <dgm:prSet presAssocID="{BEE1F940-5803-4E6E-9406-58497416C625}" presName="node" presStyleLbl="node1" presStyleIdx="2" presStyleCnt="4">
        <dgm:presLayoutVars>
          <dgm:bulletEnabled val="1"/>
        </dgm:presLayoutVars>
      </dgm:prSet>
      <dgm:spPr/>
    </dgm:pt>
    <dgm:pt modelId="{B5C4548E-F9B5-4375-9318-45B59342B0C1}" type="pres">
      <dgm:prSet presAssocID="{C7CCABFB-6EC6-4B4F-9D0D-9E4AEE1A948F}" presName="sibTrans" presStyleCnt="0"/>
      <dgm:spPr/>
    </dgm:pt>
    <dgm:pt modelId="{6D2028EA-CCE7-40A7-A2A4-A47CC2AC0295}" type="pres">
      <dgm:prSet presAssocID="{10D25539-B346-4A5B-8CF8-5A029A45C5F2}" presName="node" presStyleLbl="node1" presStyleIdx="3" presStyleCnt="4">
        <dgm:presLayoutVars>
          <dgm:bulletEnabled val="1"/>
        </dgm:presLayoutVars>
      </dgm:prSet>
      <dgm:spPr/>
    </dgm:pt>
  </dgm:ptLst>
  <dgm:cxnLst>
    <dgm:cxn modelId="{0C59FC0D-C8BA-4335-B25C-99C04EC1F9E1}" type="presOf" srcId="{BEE1F940-5803-4E6E-9406-58497416C625}" destId="{EE5C4FF5-FCBD-4A48-8B12-57A4E675E4D0}" srcOrd="0" destOrd="0" presId="urn:microsoft.com/office/officeart/2005/8/layout/default"/>
    <dgm:cxn modelId="{FBEB8E0E-4CB1-4441-A1E6-98DF8B5E9046}" srcId="{60A40EA3-0FAC-4A8C-ACA8-33C39DC86A4F}" destId="{BEE1F940-5803-4E6E-9406-58497416C625}" srcOrd="2" destOrd="0" parTransId="{3FC7D565-9F90-4C36-9F31-6C6ED12D3CA6}" sibTransId="{C7CCABFB-6EC6-4B4F-9D0D-9E4AEE1A948F}"/>
    <dgm:cxn modelId="{99B86029-0194-4289-B6AD-0CC4C4A0A6A3}" type="presOf" srcId="{B0E6A88D-C5D6-40E6-B1A8-3C72EBBBE194}" destId="{C72208EF-081C-4C80-8DB2-F9D0D4377085}" srcOrd="0" destOrd="0" presId="urn:microsoft.com/office/officeart/2005/8/layout/default"/>
    <dgm:cxn modelId="{6F756D57-D29B-49E7-B307-7428D1876EB3}" type="presOf" srcId="{1BDD5F66-2778-4D06-ADC2-FC370C8CE7DF}" destId="{4E3A9EF5-1A42-403B-9239-E413CB14A13F}" srcOrd="0" destOrd="0" presId="urn:microsoft.com/office/officeart/2005/8/layout/default"/>
    <dgm:cxn modelId="{2E1A3579-D817-420C-A2C9-AA266A50729E}" srcId="{60A40EA3-0FAC-4A8C-ACA8-33C39DC86A4F}" destId="{10D25539-B346-4A5B-8CF8-5A029A45C5F2}" srcOrd="3" destOrd="0" parTransId="{2EAE51C3-833A-4693-BF6C-D8458A7D8F5F}" sibTransId="{1665E123-794E-4C28-83C0-1B2F05BD980E}"/>
    <dgm:cxn modelId="{051EE191-8411-430B-8D2B-330BFAD4B7E0}" srcId="{60A40EA3-0FAC-4A8C-ACA8-33C39DC86A4F}" destId="{1BDD5F66-2778-4D06-ADC2-FC370C8CE7DF}" srcOrd="0" destOrd="0" parTransId="{E322412F-C616-4DCD-A2C7-23DF11320F69}" sibTransId="{737E8B74-BE1B-46F4-9A4D-0F33576203A8}"/>
    <dgm:cxn modelId="{0721B697-7D7B-4580-BAD5-B3CDBF45FFB4}" type="presOf" srcId="{10D25539-B346-4A5B-8CF8-5A029A45C5F2}" destId="{6D2028EA-CCE7-40A7-A2A4-A47CC2AC0295}" srcOrd="0" destOrd="0" presId="urn:microsoft.com/office/officeart/2005/8/layout/default"/>
    <dgm:cxn modelId="{68AC93B0-C4E6-455E-AEFF-BF9B9C0AFDB5}" type="presOf" srcId="{60A40EA3-0FAC-4A8C-ACA8-33C39DC86A4F}" destId="{1D06F49F-B0FA-43B2-8AAC-D72CF7F7511C}" srcOrd="0" destOrd="0" presId="urn:microsoft.com/office/officeart/2005/8/layout/default"/>
    <dgm:cxn modelId="{382540C9-4FA6-4522-BE9C-81BE1A31A2ED}" srcId="{60A40EA3-0FAC-4A8C-ACA8-33C39DC86A4F}" destId="{B0E6A88D-C5D6-40E6-B1A8-3C72EBBBE194}" srcOrd="1" destOrd="0" parTransId="{25014EBB-5149-41BE-BF00-67F174E5D739}" sibTransId="{7C36536D-E399-4FED-83E8-83B9300EB84C}"/>
    <dgm:cxn modelId="{364AA781-9E67-4874-B278-8020FBDCC9CE}" type="presParOf" srcId="{1D06F49F-B0FA-43B2-8AAC-D72CF7F7511C}" destId="{4E3A9EF5-1A42-403B-9239-E413CB14A13F}" srcOrd="0" destOrd="0" presId="urn:microsoft.com/office/officeart/2005/8/layout/default"/>
    <dgm:cxn modelId="{63A14B5D-BF6D-4514-A45E-EB2BF708705F}" type="presParOf" srcId="{1D06F49F-B0FA-43B2-8AAC-D72CF7F7511C}" destId="{3861C65C-71BD-4A5B-B6E5-4C5037946B09}" srcOrd="1" destOrd="0" presId="urn:microsoft.com/office/officeart/2005/8/layout/default"/>
    <dgm:cxn modelId="{62813224-8236-4500-A4D2-41B0C9F860C2}" type="presParOf" srcId="{1D06F49F-B0FA-43B2-8AAC-D72CF7F7511C}" destId="{C72208EF-081C-4C80-8DB2-F9D0D4377085}" srcOrd="2" destOrd="0" presId="urn:microsoft.com/office/officeart/2005/8/layout/default"/>
    <dgm:cxn modelId="{9CE171BB-4FF8-44D5-AA51-BB29510C439C}" type="presParOf" srcId="{1D06F49F-B0FA-43B2-8AAC-D72CF7F7511C}" destId="{E57731A6-3F71-45E6-9A33-A017B9905AF3}" srcOrd="3" destOrd="0" presId="urn:microsoft.com/office/officeart/2005/8/layout/default"/>
    <dgm:cxn modelId="{6E5C16C3-1499-4DF4-B1DC-1095E6ECCFDF}" type="presParOf" srcId="{1D06F49F-B0FA-43B2-8AAC-D72CF7F7511C}" destId="{EE5C4FF5-FCBD-4A48-8B12-57A4E675E4D0}" srcOrd="4" destOrd="0" presId="urn:microsoft.com/office/officeart/2005/8/layout/default"/>
    <dgm:cxn modelId="{D7484178-9B22-4616-865C-6F56135BB80D}" type="presParOf" srcId="{1D06F49F-B0FA-43B2-8AAC-D72CF7F7511C}" destId="{B5C4548E-F9B5-4375-9318-45B59342B0C1}" srcOrd="5" destOrd="0" presId="urn:microsoft.com/office/officeart/2005/8/layout/default"/>
    <dgm:cxn modelId="{DDACA550-C72C-4862-BD36-A652D100FF34}" type="presParOf" srcId="{1D06F49F-B0FA-43B2-8AAC-D72CF7F7511C}" destId="{6D2028EA-CCE7-40A7-A2A4-A47CC2AC0295}"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2BDF5-65B0-4C13-ADA0-D06288383839}" type="doc">
      <dgm:prSet loTypeId="urn:microsoft.com/office/officeart/2005/8/layout/chevron2" loCatId="process" qsTypeId="urn:microsoft.com/office/officeart/2005/8/quickstyle/simple1" qsCatId="simple" csTypeId="urn:microsoft.com/office/officeart/2005/8/colors/accent0_1" csCatId="mainScheme" phldr="1"/>
      <dgm:spPr/>
      <dgm:t>
        <a:bodyPr/>
        <a:lstStyle/>
        <a:p>
          <a:pPr latinLnBrk="1"/>
          <a:endParaRPr lang="ko-KR" altLang="en-US"/>
        </a:p>
      </dgm:t>
    </dgm:pt>
    <dgm:pt modelId="{8E71A9ED-FE63-4C14-BA7A-3E2134298258}">
      <dgm:prSet phldrT="[텍스트]" custT="1"/>
      <dgm:spPr/>
      <dgm:t>
        <a:bodyPr/>
        <a:lstStyle/>
        <a:p>
          <a:pPr latinLnBrk="1"/>
          <a:r>
            <a:rPr lang="en-US" altLang="ko-KR" sz="1400" dirty="0">
              <a:latin typeface="08서울남산체 M" panose="02020603020101020101" pitchFamily="18" charset="-127"/>
              <a:ea typeface="08서울남산체 M" panose="02020603020101020101" pitchFamily="18" charset="-127"/>
            </a:rPr>
            <a:t>Recommend</a:t>
          </a:r>
          <a:endParaRPr lang="ko-KR" altLang="en-US" sz="1400" dirty="0">
            <a:latin typeface="08서울남산체 M" panose="02020603020101020101" pitchFamily="18" charset="-127"/>
            <a:ea typeface="08서울남산체 M" panose="02020603020101020101" pitchFamily="18" charset="-127"/>
          </a:endParaRPr>
        </a:p>
      </dgm:t>
    </dgm:pt>
    <dgm:pt modelId="{DB9876E3-6729-402E-9C7F-37DF8CB83D1F}" type="parTrans" cxnId="{0A231B42-E1AB-479B-9772-FB75F5FAE1F9}">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847B047D-225C-426B-8965-0B1AA3C17A04}" type="sibTrans" cxnId="{0A231B42-E1AB-479B-9772-FB75F5FAE1F9}">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7A884D63-1BB9-4F99-922B-BEBE21940723}">
      <dgm:prSet phldrT="[텍스트]"/>
      <dgm:spPr/>
      <dgm:t>
        <a:bodyPr/>
        <a:lstStyle/>
        <a:p>
          <a:pPr latinLnBrk="1"/>
          <a:r>
            <a:rPr lang="en-US" altLang="ko-KR" dirty="0">
              <a:latin typeface="08서울남산체 M" panose="02020603020101020101" pitchFamily="18" charset="-127"/>
              <a:ea typeface="08서울남산체 M" panose="02020603020101020101" pitchFamily="18" charset="-127"/>
            </a:rPr>
            <a:t>Recommend to clients as tendency analysis</a:t>
          </a:r>
          <a:endParaRPr lang="ko-KR" altLang="en-US" dirty="0">
            <a:latin typeface="08서울남산체 M" panose="02020603020101020101" pitchFamily="18" charset="-127"/>
            <a:ea typeface="08서울남산체 M" panose="02020603020101020101" pitchFamily="18" charset="-127"/>
          </a:endParaRPr>
        </a:p>
      </dgm:t>
    </dgm:pt>
    <dgm:pt modelId="{010B2267-3810-4CF9-8E53-5033ECC32CA1}" type="parTrans" cxnId="{6204A1E8-1AF1-4FA3-81CD-654BD68C2C3B}">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9BC23540-9851-4698-93C1-F3B4EC91D689}" type="sibTrans" cxnId="{6204A1E8-1AF1-4FA3-81CD-654BD68C2C3B}">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3A068D81-A2F8-43C5-B7C4-0C5435374817}">
      <dgm:prSet phldrT="[텍스트]"/>
      <dgm:spPr/>
      <dgm:t>
        <a:bodyPr/>
        <a:lstStyle/>
        <a:p>
          <a:pPr latinLnBrk="1"/>
          <a:r>
            <a:rPr lang="en-US" altLang="ko-KR" dirty="0">
              <a:latin typeface="08서울남산체 M" panose="02020603020101020101" pitchFamily="18" charset="-127"/>
              <a:ea typeface="08서울남산체 M" panose="02020603020101020101" pitchFamily="18" charset="-127"/>
            </a:rPr>
            <a:t>Group those people by each tendency</a:t>
          </a:r>
          <a:endParaRPr lang="ko-KR" altLang="en-US" dirty="0">
            <a:latin typeface="08서울남산체 M" panose="02020603020101020101" pitchFamily="18" charset="-127"/>
            <a:ea typeface="08서울남산체 M" panose="02020603020101020101" pitchFamily="18" charset="-127"/>
          </a:endParaRPr>
        </a:p>
      </dgm:t>
    </dgm:pt>
    <dgm:pt modelId="{7960A917-8642-4658-9391-141F033E13AF}" type="parTrans" cxnId="{697FF680-E7F6-4CE9-89A6-EADE8AB38503}">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46E88E0E-101E-4497-9ADC-4AEDE76ABF23}" type="sibTrans" cxnId="{697FF680-E7F6-4CE9-89A6-EADE8AB38503}">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B199799D-37DA-4196-97D6-F1037551D301}">
      <dgm:prSet phldrT="[텍스트]" custT="1"/>
      <dgm:spPr/>
      <dgm:t>
        <a:bodyPr/>
        <a:lstStyle/>
        <a:p>
          <a:pPr latinLnBrk="1"/>
          <a:r>
            <a:rPr lang="en-US" altLang="ko-KR" sz="1400" dirty="0">
              <a:latin typeface="08서울남산체 M" panose="02020603020101020101" pitchFamily="18" charset="-127"/>
              <a:ea typeface="08서울남산체 M" panose="02020603020101020101" pitchFamily="18" charset="-127"/>
            </a:rPr>
            <a:t>Community</a:t>
          </a:r>
        </a:p>
      </dgm:t>
    </dgm:pt>
    <dgm:pt modelId="{766A72C3-113D-4686-B5DB-284EAC5C4AB5}" type="parTrans" cxnId="{4607FE67-AD4F-4201-A2B9-45CE3D333EA5}">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DB287762-F18E-4E1D-AD70-557B2F1AFB02}" type="sibTrans" cxnId="{4607FE67-AD4F-4201-A2B9-45CE3D333EA5}">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23F4380C-DD13-4BB9-9910-D54EA8410CD9}">
      <dgm:prSet phldrT="[텍스트]"/>
      <dgm:spPr/>
      <dgm:t>
        <a:bodyPr/>
        <a:lstStyle/>
        <a:p>
          <a:pPr latinLnBrk="1"/>
          <a:r>
            <a:rPr lang="en-US" altLang="ko-KR" dirty="0">
              <a:latin typeface="08서울남산체 M" panose="02020603020101020101" pitchFamily="18" charset="-127"/>
              <a:ea typeface="08서울남산체 M" panose="02020603020101020101" pitchFamily="18" charset="-127"/>
            </a:rPr>
            <a:t>Community energization</a:t>
          </a:r>
          <a:endParaRPr lang="ko-KR" altLang="en-US" dirty="0">
            <a:latin typeface="08서울남산체 M" panose="02020603020101020101" pitchFamily="18" charset="-127"/>
            <a:ea typeface="08서울남산체 M" panose="02020603020101020101" pitchFamily="18" charset="-127"/>
          </a:endParaRPr>
        </a:p>
      </dgm:t>
    </dgm:pt>
    <dgm:pt modelId="{974BD90E-BD27-4602-87F7-46AA9D84DBD8}" type="parTrans" cxnId="{A8973C95-F3F7-44A6-81E5-CC4F79A1B581}">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7AEA4560-7C33-4F1D-B6DB-5C091009B69E}" type="sibTrans" cxnId="{A8973C95-F3F7-44A6-81E5-CC4F79A1B581}">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DB933ADB-483E-48EE-91E6-DE2BC5C471B7}">
      <dgm:prSet phldrT="[텍스트]" custT="1"/>
      <dgm:spPr/>
      <dgm:t>
        <a:bodyPr/>
        <a:lstStyle/>
        <a:p>
          <a:pPr latinLnBrk="1"/>
          <a:endParaRPr lang="en-US" altLang="ko-KR" sz="1400" dirty="0">
            <a:latin typeface="08서울남산체 M" panose="02020603020101020101" pitchFamily="18" charset="-127"/>
            <a:ea typeface="08서울남산체 M" panose="02020603020101020101" pitchFamily="18" charset="-127"/>
          </a:endParaRPr>
        </a:p>
        <a:p>
          <a:pPr latinLnBrk="1"/>
          <a:r>
            <a:rPr lang="en-US" altLang="ko-KR" sz="1400" dirty="0">
              <a:latin typeface="08서울남산체 M" panose="02020603020101020101" pitchFamily="18" charset="-127"/>
              <a:ea typeface="08서울남산체 M" panose="02020603020101020101" pitchFamily="18" charset="-127"/>
            </a:rPr>
            <a:t>Extended</a:t>
          </a:r>
        </a:p>
        <a:p>
          <a:pPr latinLnBrk="1"/>
          <a:endParaRPr lang="ko-KR" altLang="en-US" sz="1400" dirty="0">
            <a:latin typeface="08서울남산체 M" panose="02020603020101020101" pitchFamily="18" charset="-127"/>
            <a:ea typeface="08서울남산체 M" panose="02020603020101020101" pitchFamily="18" charset="-127"/>
          </a:endParaRPr>
        </a:p>
      </dgm:t>
    </dgm:pt>
    <dgm:pt modelId="{2AB618C6-BB50-4759-BD22-3C9344B1C772}" type="parTrans" cxnId="{F582F6D8-FFE1-4ADE-85C2-C147C2E44599}">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8C7CD2E6-ED1A-4FA2-9D08-FDDE8C30EA25}" type="sibTrans" cxnId="{F582F6D8-FFE1-4ADE-85C2-C147C2E44599}">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64280189-8A77-4F97-88BD-149E84633879}">
      <dgm:prSet phldrT="[텍스트]"/>
      <dgm:spPr/>
      <dgm:t>
        <a:bodyPr/>
        <a:lstStyle/>
        <a:p>
          <a:pPr latinLnBrk="1"/>
          <a:r>
            <a:rPr lang="en-US" altLang="ko-KR" dirty="0">
              <a:latin typeface="08서울남산체 M" panose="02020603020101020101" pitchFamily="18" charset="-127"/>
              <a:ea typeface="08서울남산체 M" panose="02020603020101020101" pitchFamily="18" charset="-127"/>
            </a:rPr>
            <a:t>Activating Group purchase</a:t>
          </a:r>
          <a:endParaRPr lang="ko-KR" altLang="en-US" dirty="0">
            <a:latin typeface="08서울남산체 M" panose="02020603020101020101" pitchFamily="18" charset="-127"/>
            <a:ea typeface="08서울남산체 M" panose="02020603020101020101" pitchFamily="18" charset="-127"/>
          </a:endParaRPr>
        </a:p>
      </dgm:t>
    </dgm:pt>
    <dgm:pt modelId="{27F58DEB-11E6-4797-8084-A837D7AE99CE}" type="parTrans" cxnId="{03D92B41-FB79-4802-A9AF-06E3B70599C1}">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52764E76-F9C1-420B-8EF8-4F8EAF8DF33B}" type="sibTrans" cxnId="{03D92B41-FB79-4802-A9AF-06E3B70599C1}">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2120A61C-572C-490C-A713-120B163EF006}">
      <dgm:prSet phldrT="[텍스트]"/>
      <dgm:spPr/>
      <dgm:t>
        <a:bodyPr/>
        <a:lstStyle/>
        <a:p>
          <a:pPr latinLnBrk="1"/>
          <a:r>
            <a:rPr lang="en-US" altLang="ko-KR" dirty="0">
              <a:latin typeface="08서울남산체 M" panose="02020603020101020101" pitchFamily="18" charset="-127"/>
              <a:ea typeface="08서울남산체 M" panose="02020603020101020101" pitchFamily="18" charset="-127"/>
            </a:rPr>
            <a:t>Managing system in upper view</a:t>
          </a:r>
          <a:endParaRPr lang="ko-KR" altLang="en-US" dirty="0">
            <a:latin typeface="08서울남산체 M" panose="02020603020101020101" pitchFamily="18" charset="-127"/>
            <a:ea typeface="08서울남산체 M" panose="02020603020101020101" pitchFamily="18" charset="-127"/>
          </a:endParaRPr>
        </a:p>
      </dgm:t>
    </dgm:pt>
    <dgm:pt modelId="{0209DA70-153E-4944-A20D-98A5E0E45821}" type="parTrans" cxnId="{CFE69767-C621-4911-8B26-5B7B3E384D42}">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565C1225-77A3-4300-85E3-0F9950C4BC51}" type="sibTrans" cxnId="{CFE69767-C621-4911-8B26-5B7B3E384D42}">
      <dgm:prSet/>
      <dgm:spPr/>
      <dgm:t>
        <a:bodyPr/>
        <a:lstStyle/>
        <a:p>
          <a:pPr latinLnBrk="1"/>
          <a:endParaRPr lang="ko-KR" altLang="en-US">
            <a:latin typeface="08서울남산체 M" panose="02020603020101020101" pitchFamily="18" charset="-127"/>
            <a:ea typeface="08서울남산체 M" panose="02020603020101020101" pitchFamily="18" charset="-127"/>
          </a:endParaRPr>
        </a:p>
      </dgm:t>
    </dgm:pt>
    <dgm:pt modelId="{A8C2A4B8-F407-4E7A-AF19-F0DAA19D2DAE}" type="pres">
      <dgm:prSet presAssocID="{B1C2BDF5-65B0-4C13-ADA0-D06288383839}" presName="linearFlow" presStyleCnt="0">
        <dgm:presLayoutVars>
          <dgm:dir/>
          <dgm:animLvl val="lvl"/>
          <dgm:resizeHandles val="exact"/>
        </dgm:presLayoutVars>
      </dgm:prSet>
      <dgm:spPr/>
    </dgm:pt>
    <dgm:pt modelId="{D2BDCDB2-3EB1-4CDB-AB46-E2E84E2B6693}" type="pres">
      <dgm:prSet presAssocID="{8E71A9ED-FE63-4C14-BA7A-3E2134298258}" presName="composite" presStyleCnt="0"/>
      <dgm:spPr/>
    </dgm:pt>
    <dgm:pt modelId="{595AA07F-7229-46DB-8C07-063CE541823F}" type="pres">
      <dgm:prSet presAssocID="{8E71A9ED-FE63-4C14-BA7A-3E2134298258}" presName="parentText" presStyleLbl="alignNode1" presStyleIdx="0" presStyleCnt="3">
        <dgm:presLayoutVars>
          <dgm:chMax val="1"/>
          <dgm:bulletEnabled val="1"/>
        </dgm:presLayoutVars>
      </dgm:prSet>
      <dgm:spPr/>
    </dgm:pt>
    <dgm:pt modelId="{170BB259-8200-4A4E-87DC-B772C71A5064}" type="pres">
      <dgm:prSet presAssocID="{8E71A9ED-FE63-4C14-BA7A-3E2134298258}" presName="descendantText" presStyleLbl="alignAcc1" presStyleIdx="0" presStyleCnt="3">
        <dgm:presLayoutVars>
          <dgm:bulletEnabled val="1"/>
        </dgm:presLayoutVars>
      </dgm:prSet>
      <dgm:spPr/>
    </dgm:pt>
    <dgm:pt modelId="{6CC5C9C2-F083-4795-B0F4-91752EB5AC03}" type="pres">
      <dgm:prSet presAssocID="{847B047D-225C-426B-8965-0B1AA3C17A04}" presName="sp" presStyleCnt="0"/>
      <dgm:spPr/>
    </dgm:pt>
    <dgm:pt modelId="{EE22F25B-EA32-40D2-854A-C2DCE3DFB467}" type="pres">
      <dgm:prSet presAssocID="{B199799D-37DA-4196-97D6-F1037551D301}" presName="composite" presStyleCnt="0"/>
      <dgm:spPr/>
    </dgm:pt>
    <dgm:pt modelId="{61230A44-7DDA-4313-819B-8236C15EBBBA}" type="pres">
      <dgm:prSet presAssocID="{B199799D-37DA-4196-97D6-F1037551D301}" presName="parentText" presStyleLbl="alignNode1" presStyleIdx="1" presStyleCnt="3">
        <dgm:presLayoutVars>
          <dgm:chMax val="1"/>
          <dgm:bulletEnabled val="1"/>
        </dgm:presLayoutVars>
      </dgm:prSet>
      <dgm:spPr/>
    </dgm:pt>
    <dgm:pt modelId="{CCAB647F-44F2-43CD-9EE6-C747745338B2}" type="pres">
      <dgm:prSet presAssocID="{B199799D-37DA-4196-97D6-F1037551D301}" presName="descendantText" presStyleLbl="alignAcc1" presStyleIdx="1" presStyleCnt="3">
        <dgm:presLayoutVars>
          <dgm:bulletEnabled val="1"/>
        </dgm:presLayoutVars>
      </dgm:prSet>
      <dgm:spPr/>
    </dgm:pt>
    <dgm:pt modelId="{C098DA11-85F9-4647-A7D0-FB0CD985BBFA}" type="pres">
      <dgm:prSet presAssocID="{DB287762-F18E-4E1D-AD70-557B2F1AFB02}" presName="sp" presStyleCnt="0"/>
      <dgm:spPr/>
    </dgm:pt>
    <dgm:pt modelId="{43AB28C9-30E5-485F-A032-9D8E9A5C058C}" type="pres">
      <dgm:prSet presAssocID="{DB933ADB-483E-48EE-91E6-DE2BC5C471B7}" presName="composite" presStyleCnt="0"/>
      <dgm:spPr/>
    </dgm:pt>
    <dgm:pt modelId="{F0F7D9AC-4C39-4156-850C-E82D2ABDC720}" type="pres">
      <dgm:prSet presAssocID="{DB933ADB-483E-48EE-91E6-DE2BC5C471B7}" presName="parentText" presStyleLbl="alignNode1" presStyleIdx="2" presStyleCnt="3">
        <dgm:presLayoutVars>
          <dgm:chMax val="1"/>
          <dgm:bulletEnabled val="1"/>
        </dgm:presLayoutVars>
      </dgm:prSet>
      <dgm:spPr/>
    </dgm:pt>
    <dgm:pt modelId="{2304958D-5DC6-44E0-A27C-2CB448B167FD}" type="pres">
      <dgm:prSet presAssocID="{DB933ADB-483E-48EE-91E6-DE2BC5C471B7}" presName="descendantText" presStyleLbl="alignAcc1" presStyleIdx="2" presStyleCnt="3">
        <dgm:presLayoutVars>
          <dgm:bulletEnabled val="1"/>
        </dgm:presLayoutVars>
      </dgm:prSet>
      <dgm:spPr/>
    </dgm:pt>
  </dgm:ptLst>
  <dgm:cxnLst>
    <dgm:cxn modelId="{5E997E22-EA18-4641-B3DE-CC939E994A51}" type="presOf" srcId="{7A884D63-1BB9-4F99-922B-BEBE21940723}" destId="{170BB259-8200-4A4E-87DC-B772C71A5064}" srcOrd="0" destOrd="0" presId="urn:microsoft.com/office/officeart/2005/8/layout/chevron2"/>
    <dgm:cxn modelId="{03D92B41-FB79-4802-A9AF-06E3B70599C1}" srcId="{DB933ADB-483E-48EE-91E6-DE2BC5C471B7}" destId="{64280189-8A77-4F97-88BD-149E84633879}" srcOrd="0" destOrd="0" parTransId="{27F58DEB-11E6-4797-8084-A837D7AE99CE}" sibTransId="{52764E76-F9C1-420B-8EF8-4F8EAF8DF33B}"/>
    <dgm:cxn modelId="{0A231B42-E1AB-479B-9772-FB75F5FAE1F9}" srcId="{B1C2BDF5-65B0-4C13-ADA0-D06288383839}" destId="{8E71A9ED-FE63-4C14-BA7A-3E2134298258}" srcOrd="0" destOrd="0" parTransId="{DB9876E3-6729-402E-9C7F-37DF8CB83D1F}" sibTransId="{847B047D-225C-426B-8965-0B1AA3C17A04}"/>
    <dgm:cxn modelId="{CFE69767-C621-4911-8B26-5B7B3E384D42}" srcId="{DB933ADB-483E-48EE-91E6-DE2BC5C471B7}" destId="{2120A61C-572C-490C-A713-120B163EF006}" srcOrd="1" destOrd="0" parTransId="{0209DA70-153E-4944-A20D-98A5E0E45821}" sibTransId="{565C1225-77A3-4300-85E3-0F9950C4BC51}"/>
    <dgm:cxn modelId="{4607FE67-AD4F-4201-A2B9-45CE3D333EA5}" srcId="{B1C2BDF5-65B0-4C13-ADA0-D06288383839}" destId="{B199799D-37DA-4196-97D6-F1037551D301}" srcOrd="1" destOrd="0" parTransId="{766A72C3-113D-4686-B5DB-284EAC5C4AB5}" sibTransId="{DB287762-F18E-4E1D-AD70-557B2F1AFB02}"/>
    <dgm:cxn modelId="{300F345A-8256-44CB-B667-D2258734F35C}" type="presOf" srcId="{8E71A9ED-FE63-4C14-BA7A-3E2134298258}" destId="{595AA07F-7229-46DB-8C07-063CE541823F}" srcOrd="0" destOrd="0" presId="urn:microsoft.com/office/officeart/2005/8/layout/chevron2"/>
    <dgm:cxn modelId="{697FF680-E7F6-4CE9-89A6-EADE8AB38503}" srcId="{8E71A9ED-FE63-4C14-BA7A-3E2134298258}" destId="{3A068D81-A2F8-43C5-B7C4-0C5435374817}" srcOrd="1" destOrd="0" parTransId="{7960A917-8642-4658-9391-141F033E13AF}" sibTransId="{46E88E0E-101E-4497-9ADC-4AEDE76ABF23}"/>
    <dgm:cxn modelId="{F74B3D82-0B53-45AB-90DB-737D5210A12F}" type="presOf" srcId="{64280189-8A77-4F97-88BD-149E84633879}" destId="{2304958D-5DC6-44E0-A27C-2CB448B167FD}" srcOrd="0" destOrd="0" presId="urn:microsoft.com/office/officeart/2005/8/layout/chevron2"/>
    <dgm:cxn modelId="{C6C35091-DC7D-4DF1-A227-86CEFF929F59}" type="presOf" srcId="{B1C2BDF5-65B0-4C13-ADA0-D06288383839}" destId="{A8C2A4B8-F407-4E7A-AF19-F0DAA19D2DAE}" srcOrd="0" destOrd="0" presId="urn:microsoft.com/office/officeart/2005/8/layout/chevron2"/>
    <dgm:cxn modelId="{A8973C95-F3F7-44A6-81E5-CC4F79A1B581}" srcId="{B199799D-37DA-4196-97D6-F1037551D301}" destId="{23F4380C-DD13-4BB9-9910-D54EA8410CD9}" srcOrd="0" destOrd="0" parTransId="{974BD90E-BD27-4602-87F7-46AA9D84DBD8}" sibTransId="{7AEA4560-7C33-4F1D-B6DB-5C091009B69E}"/>
    <dgm:cxn modelId="{1DD7E697-2A14-4675-A6C8-9B49CC02DD18}" type="presOf" srcId="{23F4380C-DD13-4BB9-9910-D54EA8410CD9}" destId="{CCAB647F-44F2-43CD-9EE6-C747745338B2}" srcOrd="0" destOrd="0" presId="urn:microsoft.com/office/officeart/2005/8/layout/chevron2"/>
    <dgm:cxn modelId="{0FB827B1-AD81-4EB1-AF78-60A651B096AB}" type="presOf" srcId="{DB933ADB-483E-48EE-91E6-DE2BC5C471B7}" destId="{F0F7D9AC-4C39-4156-850C-E82D2ABDC720}" srcOrd="0" destOrd="0" presId="urn:microsoft.com/office/officeart/2005/8/layout/chevron2"/>
    <dgm:cxn modelId="{532E2FBC-4DF0-48F2-A107-E93E0F853DF4}" type="presOf" srcId="{3A068D81-A2F8-43C5-B7C4-0C5435374817}" destId="{170BB259-8200-4A4E-87DC-B772C71A5064}" srcOrd="0" destOrd="1" presId="urn:microsoft.com/office/officeart/2005/8/layout/chevron2"/>
    <dgm:cxn modelId="{F582F6D8-FFE1-4ADE-85C2-C147C2E44599}" srcId="{B1C2BDF5-65B0-4C13-ADA0-D06288383839}" destId="{DB933ADB-483E-48EE-91E6-DE2BC5C471B7}" srcOrd="2" destOrd="0" parTransId="{2AB618C6-BB50-4759-BD22-3C9344B1C772}" sibTransId="{8C7CD2E6-ED1A-4FA2-9D08-FDDE8C30EA25}"/>
    <dgm:cxn modelId="{6204A1E8-1AF1-4FA3-81CD-654BD68C2C3B}" srcId="{8E71A9ED-FE63-4C14-BA7A-3E2134298258}" destId="{7A884D63-1BB9-4F99-922B-BEBE21940723}" srcOrd="0" destOrd="0" parTransId="{010B2267-3810-4CF9-8E53-5033ECC32CA1}" sibTransId="{9BC23540-9851-4698-93C1-F3B4EC91D689}"/>
    <dgm:cxn modelId="{90E7B4EE-CF22-4FDE-9D81-CF8D4B562A97}" type="presOf" srcId="{B199799D-37DA-4196-97D6-F1037551D301}" destId="{61230A44-7DDA-4313-819B-8236C15EBBBA}" srcOrd="0" destOrd="0" presId="urn:microsoft.com/office/officeart/2005/8/layout/chevron2"/>
    <dgm:cxn modelId="{A42CD6FA-D186-41AB-8A34-1D7A6A798DCE}" type="presOf" srcId="{2120A61C-572C-490C-A713-120B163EF006}" destId="{2304958D-5DC6-44E0-A27C-2CB448B167FD}" srcOrd="0" destOrd="1" presId="urn:microsoft.com/office/officeart/2005/8/layout/chevron2"/>
    <dgm:cxn modelId="{906568AF-230F-410B-A88B-18F02676E446}" type="presParOf" srcId="{A8C2A4B8-F407-4E7A-AF19-F0DAA19D2DAE}" destId="{D2BDCDB2-3EB1-4CDB-AB46-E2E84E2B6693}" srcOrd="0" destOrd="0" presId="urn:microsoft.com/office/officeart/2005/8/layout/chevron2"/>
    <dgm:cxn modelId="{383EC739-D400-4544-A2A0-3D3F1438402A}" type="presParOf" srcId="{D2BDCDB2-3EB1-4CDB-AB46-E2E84E2B6693}" destId="{595AA07F-7229-46DB-8C07-063CE541823F}" srcOrd="0" destOrd="0" presId="urn:microsoft.com/office/officeart/2005/8/layout/chevron2"/>
    <dgm:cxn modelId="{FF20FBC8-CAEA-4FAD-AD45-8AFEABE17033}" type="presParOf" srcId="{D2BDCDB2-3EB1-4CDB-AB46-E2E84E2B6693}" destId="{170BB259-8200-4A4E-87DC-B772C71A5064}" srcOrd="1" destOrd="0" presId="urn:microsoft.com/office/officeart/2005/8/layout/chevron2"/>
    <dgm:cxn modelId="{85D5F901-482D-4E92-84AA-4A4DCA45872E}" type="presParOf" srcId="{A8C2A4B8-F407-4E7A-AF19-F0DAA19D2DAE}" destId="{6CC5C9C2-F083-4795-B0F4-91752EB5AC03}" srcOrd="1" destOrd="0" presId="urn:microsoft.com/office/officeart/2005/8/layout/chevron2"/>
    <dgm:cxn modelId="{68266A1A-6A19-4059-BDB0-9C7ED7B4D65E}" type="presParOf" srcId="{A8C2A4B8-F407-4E7A-AF19-F0DAA19D2DAE}" destId="{EE22F25B-EA32-40D2-854A-C2DCE3DFB467}" srcOrd="2" destOrd="0" presId="urn:microsoft.com/office/officeart/2005/8/layout/chevron2"/>
    <dgm:cxn modelId="{9E1DEC8E-D21E-484F-A1CF-6B12A08FE67B}" type="presParOf" srcId="{EE22F25B-EA32-40D2-854A-C2DCE3DFB467}" destId="{61230A44-7DDA-4313-819B-8236C15EBBBA}" srcOrd="0" destOrd="0" presId="urn:microsoft.com/office/officeart/2005/8/layout/chevron2"/>
    <dgm:cxn modelId="{B1D1B95B-2897-4FC5-AB5A-C6D04CF14E97}" type="presParOf" srcId="{EE22F25B-EA32-40D2-854A-C2DCE3DFB467}" destId="{CCAB647F-44F2-43CD-9EE6-C747745338B2}" srcOrd="1" destOrd="0" presId="urn:microsoft.com/office/officeart/2005/8/layout/chevron2"/>
    <dgm:cxn modelId="{26DF42B6-8B61-4112-B83D-AD37AA455869}" type="presParOf" srcId="{A8C2A4B8-F407-4E7A-AF19-F0DAA19D2DAE}" destId="{C098DA11-85F9-4647-A7D0-FB0CD985BBFA}" srcOrd="3" destOrd="0" presId="urn:microsoft.com/office/officeart/2005/8/layout/chevron2"/>
    <dgm:cxn modelId="{9EA99C8F-3009-44AF-87DB-6AB79A3C02A1}" type="presParOf" srcId="{A8C2A4B8-F407-4E7A-AF19-F0DAA19D2DAE}" destId="{43AB28C9-30E5-485F-A032-9D8E9A5C058C}" srcOrd="4" destOrd="0" presId="urn:microsoft.com/office/officeart/2005/8/layout/chevron2"/>
    <dgm:cxn modelId="{2D1CB053-4213-49A8-B4E3-B6C4873C7F31}" type="presParOf" srcId="{43AB28C9-30E5-485F-A032-9D8E9A5C058C}" destId="{F0F7D9AC-4C39-4156-850C-E82D2ABDC720}" srcOrd="0" destOrd="0" presId="urn:microsoft.com/office/officeart/2005/8/layout/chevron2"/>
    <dgm:cxn modelId="{D9BBDF87-124E-4491-A975-EEF915755603}" type="presParOf" srcId="{43AB28C9-30E5-485F-A032-9D8E9A5C058C}" destId="{2304958D-5DC6-44E0-A27C-2CB448B167F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A9EF5-1A42-403B-9239-E413CB14A13F}">
      <dsp:nvSpPr>
        <dsp:cNvPr id="0" name=""/>
        <dsp:cNvSpPr/>
      </dsp:nvSpPr>
      <dsp:spPr>
        <a:xfrm>
          <a:off x="992" y="194138"/>
          <a:ext cx="3869531" cy="2321718"/>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latinLnBrk="1">
            <a:lnSpc>
              <a:spcPct val="90000"/>
            </a:lnSpc>
            <a:spcBef>
              <a:spcPct val="0"/>
            </a:spcBef>
            <a:spcAft>
              <a:spcPct val="35000"/>
            </a:spcAft>
            <a:buNone/>
          </a:pPr>
          <a:r>
            <a:rPr lang="en-US" altLang="ko-KR" sz="4000" kern="1200" dirty="0">
              <a:latin typeface="08서울남산체 M" panose="02020603020101020101" pitchFamily="18" charset="-127"/>
              <a:ea typeface="08서울남산체 M" panose="02020603020101020101" pitchFamily="18" charset="-127"/>
            </a:rPr>
            <a:t>Search appropriate clothes</a:t>
          </a:r>
          <a:endParaRPr lang="ko-KR" altLang="en-US" sz="4000" kern="1200" dirty="0">
            <a:latin typeface="08서울남산체 M" panose="02020603020101020101" pitchFamily="18" charset="-127"/>
            <a:ea typeface="08서울남산체 M" panose="02020603020101020101" pitchFamily="18" charset="-127"/>
          </a:endParaRPr>
        </a:p>
      </dsp:txBody>
      <dsp:txXfrm>
        <a:off x="992" y="194138"/>
        <a:ext cx="3869531" cy="2321718"/>
      </dsp:txXfrm>
    </dsp:sp>
    <dsp:sp modelId="{C72208EF-081C-4C80-8DB2-F9D0D4377085}">
      <dsp:nvSpPr>
        <dsp:cNvPr id="0" name=""/>
        <dsp:cNvSpPr/>
      </dsp:nvSpPr>
      <dsp:spPr>
        <a:xfrm>
          <a:off x="4257476" y="194138"/>
          <a:ext cx="3869531" cy="2321718"/>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latinLnBrk="1">
            <a:lnSpc>
              <a:spcPct val="90000"/>
            </a:lnSpc>
            <a:spcBef>
              <a:spcPct val="0"/>
            </a:spcBef>
            <a:spcAft>
              <a:spcPct val="35000"/>
            </a:spcAft>
            <a:buNone/>
          </a:pPr>
          <a:r>
            <a:rPr lang="en-US" altLang="ko-KR" sz="4000" kern="1200" dirty="0">
              <a:latin typeface="08서울남산체 M" panose="02020603020101020101" pitchFamily="18" charset="-127"/>
              <a:ea typeface="08서울남산체 M" panose="02020603020101020101" pitchFamily="18" charset="-127"/>
            </a:rPr>
            <a:t>Customization</a:t>
          </a:r>
          <a:endParaRPr lang="ko-KR" altLang="en-US" sz="4000" kern="1200" dirty="0">
            <a:latin typeface="08서울남산체 M" panose="02020603020101020101" pitchFamily="18" charset="-127"/>
            <a:ea typeface="08서울남산체 M" panose="02020603020101020101" pitchFamily="18" charset="-127"/>
          </a:endParaRPr>
        </a:p>
      </dsp:txBody>
      <dsp:txXfrm>
        <a:off x="4257476" y="194138"/>
        <a:ext cx="3869531" cy="2321718"/>
      </dsp:txXfrm>
    </dsp:sp>
    <dsp:sp modelId="{EE5C4FF5-FCBD-4A48-8B12-57A4E675E4D0}">
      <dsp:nvSpPr>
        <dsp:cNvPr id="0" name=""/>
        <dsp:cNvSpPr/>
      </dsp:nvSpPr>
      <dsp:spPr>
        <a:xfrm>
          <a:off x="992" y="2902810"/>
          <a:ext cx="3869531" cy="2321718"/>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latinLnBrk="1">
            <a:lnSpc>
              <a:spcPct val="90000"/>
            </a:lnSpc>
            <a:spcBef>
              <a:spcPct val="0"/>
            </a:spcBef>
            <a:spcAft>
              <a:spcPct val="35000"/>
            </a:spcAft>
            <a:buNone/>
          </a:pPr>
          <a:r>
            <a:rPr lang="en-US" altLang="ko-KR" sz="4000" kern="1200" dirty="0">
              <a:latin typeface="08서울남산체 M" panose="02020603020101020101" pitchFamily="18" charset="-127"/>
              <a:ea typeface="08서울남산체 M" panose="02020603020101020101" pitchFamily="18" charset="-127"/>
            </a:rPr>
            <a:t>Leads to purchase</a:t>
          </a:r>
          <a:endParaRPr lang="ko-KR" altLang="en-US" sz="4000" kern="1200" dirty="0">
            <a:latin typeface="08서울남산체 M" panose="02020603020101020101" pitchFamily="18" charset="-127"/>
            <a:ea typeface="08서울남산체 M" panose="02020603020101020101" pitchFamily="18" charset="-127"/>
          </a:endParaRPr>
        </a:p>
      </dsp:txBody>
      <dsp:txXfrm>
        <a:off x="992" y="2902810"/>
        <a:ext cx="3869531" cy="2321718"/>
      </dsp:txXfrm>
    </dsp:sp>
    <dsp:sp modelId="{6D2028EA-CCE7-40A7-A2A4-A47CC2AC0295}">
      <dsp:nvSpPr>
        <dsp:cNvPr id="0" name=""/>
        <dsp:cNvSpPr/>
      </dsp:nvSpPr>
      <dsp:spPr>
        <a:xfrm>
          <a:off x="4257476" y="2902810"/>
          <a:ext cx="3869531" cy="2321718"/>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latinLnBrk="1">
            <a:lnSpc>
              <a:spcPct val="90000"/>
            </a:lnSpc>
            <a:spcBef>
              <a:spcPct val="0"/>
            </a:spcBef>
            <a:spcAft>
              <a:spcPct val="35000"/>
            </a:spcAft>
            <a:buNone/>
          </a:pPr>
          <a:r>
            <a:rPr lang="en-US" altLang="ko-KR" sz="4000" kern="1200" dirty="0">
              <a:latin typeface="08서울남산체 M" panose="02020603020101020101" pitchFamily="18" charset="-127"/>
              <a:ea typeface="08서울남산체 M" panose="02020603020101020101" pitchFamily="18" charset="-127"/>
            </a:rPr>
            <a:t>Market Activation</a:t>
          </a:r>
          <a:endParaRPr lang="ko-KR" altLang="en-US" sz="4000" kern="1200" dirty="0">
            <a:latin typeface="08서울남산체 M" panose="02020603020101020101" pitchFamily="18" charset="-127"/>
            <a:ea typeface="08서울남산체 M" panose="02020603020101020101" pitchFamily="18" charset="-127"/>
          </a:endParaRPr>
        </a:p>
      </dsp:txBody>
      <dsp:txXfrm>
        <a:off x="4257476" y="2902810"/>
        <a:ext cx="3869531" cy="232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AA07F-7229-46DB-8C07-063CE541823F}">
      <dsp:nvSpPr>
        <dsp:cNvPr id="0" name=""/>
        <dsp:cNvSpPr/>
      </dsp:nvSpPr>
      <dsp:spPr>
        <a:xfrm rot="5400000">
          <a:off x="-289435" y="295165"/>
          <a:ext cx="1929572" cy="135070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latin typeface="08서울남산체 M" panose="02020603020101020101" pitchFamily="18" charset="-127"/>
              <a:ea typeface="08서울남산체 M" panose="02020603020101020101" pitchFamily="18" charset="-127"/>
            </a:rPr>
            <a:t>Recommend</a:t>
          </a:r>
          <a:endParaRPr lang="ko-KR" altLang="en-US" sz="1400" kern="1200" dirty="0">
            <a:latin typeface="08서울남산체 M" panose="02020603020101020101" pitchFamily="18" charset="-127"/>
            <a:ea typeface="08서울남산체 M" panose="02020603020101020101" pitchFamily="18" charset="-127"/>
          </a:endParaRPr>
        </a:p>
      </dsp:txBody>
      <dsp:txXfrm rot="-5400000">
        <a:off x="1" y="681079"/>
        <a:ext cx="1350700" cy="578872"/>
      </dsp:txXfrm>
    </dsp:sp>
    <dsp:sp modelId="{170BB259-8200-4A4E-87DC-B772C71A5064}">
      <dsp:nvSpPr>
        <dsp:cNvPr id="0" name=""/>
        <dsp:cNvSpPr/>
      </dsp:nvSpPr>
      <dsp:spPr>
        <a:xfrm rot="5400000">
          <a:off x="4112239" y="-2755809"/>
          <a:ext cx="1254221" cy="6777299"/>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latinLnBrk="1">
            <a:lnSpc>
              <a:spcPct val="90000"/>
            </a:lnSpc>
            <a:spcBef>
              <a:spcPct val="0"/>
            </a:spcBef>
            <a:spcAft>
              <a:spcPct val="15000"/>
            </a:spcAft>
            <a:buChar char="•"/>
          </a:pPr>
          <a:r>
            <a:rPr lang="en-US" altLang="ko-KR" sz="2500" kern="1200" dirty="0">
              <a:latin typeface="08서울남산체 M" panose="02020603020101020101" pitchFamily="18" charset="-127"/>
              <a:ea typeface="08서울남산체 M" panose="02020603020101020101" pitchFamily="18" charset="-127"/>
            </a:rPr>
            <a:t>Recommend to clients as tendency analysis</a:t>
          </a:r>
          <a:endParaRPr lang="ko-KR" altLang="en-US" sz="2500" kern="1200" dirty="0">
            <a:latin typeface="08서울남산체 M" panose="02020603020101020101" pitchFamily="18" charset="-127"/>
            <a:ea typeface="08서울남산체 M" panose="02020603020101020101" pitchFamily="18" charset="-127"/>
          </a:endParaRPr>
        </a:p>
        <a:p>
          <a:pPr marL="228600" lvl="1" indent="-228600" algn="l" defTabSz="1111250" latinLnBrk="1">
            <a:lnSpc>
              <a:spcPct val="90000"/>
            </a:lnSpc>
            <a:spcBef>
              <a:spcPct val="0"/>
            </a:spcBef>
            <a:spcAft>
              <a:spcPct val="15000"/>
            </a:spcAft>
            <a:buChar char="•"/>
          </a:pPr>
          <a:r>
            <a:rPr lang="en-US" altLang="ko-KR" sz="2500" kern="1200" dirty="0">
              <a:latin typeface="08서울남산체 M" panose="02020603020101020101" pitchFamily="18" charset="-127"/>
              <a:ea typeface="08서울남산체 M" panose="02020603020101020101" pitchFamily="18" charset="-127"/>
            </a:rPr>
            <a:t>Group those people by each tendency</a:t>
          </a:r>
          <a:endParaRPr lang="ko-KR" altLang="en-US" sz="2500" kern="1200" dirty="0">
            <a:latin typeface="08서울남산체 M" panose="02020603020101020101" pitchFamily="18" charset="-127"/>
            <a:ea typeface="08서울남산체 M" panose="02020603020101020101" pitchFamily="18" charset="-127"/>
          </a:endParaRPr>
        </a:p>
      </dsp:txBody>
      <dsp:txXfrm rot="-5400000">
        <a:off x="1350700" y="66956"/>
        <a:ext cx="6716073" cy="1131769"/>
      </dsp:txXfrm>
    </dsp:sp>
    <dsp:sp modelId="{61230A44-7DDA-4313-819B-8236C15EBBBA}">
      <dsp:nvSpPr>
        <dsp:cNvPr id="0" name=""/>
        <dsp:cNvSpPr/>
      </dsp:nvSpPr>
      <dsp:spPr>
        <a:xfrm rot="5400000">
          <a:off x="-289435" y="2033983"/>
          <a:ext cx="1929572" cy="135070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latinLnBrk="1">
            <a:lnSpc>
              <a:spcPct val="90000"/>
            </a:lnSpc>
            <a:spcBef>
              <a:spcPct val="0"/>
            </a:spcBef>
            <a:spcAft>
              <a:spcPct val="35000"/>
            </a:spcAft>
            <a:buNone/>
          </a:pPr>
          <a:r>
            <a:rPr lang="en-US" altLang="ko-KR" sz="1400" kern="1200" dirty="0">
              <a:latin typeface="08서울남산체 M" panose="02020603020101020101" pitchFamily="18" charset="-127"/>
              <a:ea typeface="08서울남산체 M" panose="02020603020101020101" pitchFamily="18" charset="-127"/>
            </a:rPr>
            <a:t>Community</a:t>
          </a:r>
        </a:p>
      </dsp:txBody>
      <dsp:txXfrm rot="-5400000">
        <a:off x="1" y="2419897"/>
        <a:ext cx="1350700" cy="578872"/>
      </dsp:txXfrm>
    </dsp:sp>
    <dsp:sp modelId="{CCAB647F-44F2-43CD-9EE6-C747745338B2}">
      <dsp:nvSpPr>
        <dsp:cNvPr id="0" name=""/>
        <dsp:cNvSpPr/>
      </dsp:nvSpPr>
      <dsp:spPr>
        <a:xfrm rot="5400000">
          <a:off x="4112239" y="-1016991"/>
          <a:ext cx="1254221" cy="6777299"/>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latinLnBrk="1">
            <a:lnSpc>
              <a:spcPct val="90000"/>
            </a:lnSpc>
            <a:spcBef>
              <a:spcPct val="0"/>
            </a:spcBef>
            <a:spcAft>
              <a:spcPct val="15000"/>
            </a:spcAft>
            <a:buChar char="•"/>
          </a:pPr>
          <a:r>
            <a:rPr lang="en-US" altLang="ko-KR" sz="2500" kern="1200" dirty="0">
              <a:latin typeface="08서울남산체 M" panose="02020603020101020101" pitchFamily="18" charset="-127"/>
              <a:ea typeface="08서울남산체 M" panose="02020603020101020101" pitchFamily="18" charset="-127"/>
            </a:rPr>
            <a:t>Community energization</a:t>
          </a:r>
          <a:endParaRPr lang="ko-KR" altLang="en-US" sz="2500" kern="1200" dirty="0">
            <a:latin typeface="08서울남산체 M" panose="02020603020101020101" pitchFamily="18" charset="-127"/>
            <a:ea typeface="08서울남산체 M" panose="02020603020101020101" pitchFamily="18" charset="-127"/>
          </a:endParaRPr>
        </a:p>
      </dsp:txBody>
      <dsp:txXfrm rot="-5400000">
        <a:off x="1350700" y="1805774"/>
        <a:ext cx="6716073" cy="1131769"/>
      </dsp:txXfrm>
    </dsp:sp>
    <dsp:sp modelId="{F0F7D9AC-4C39-4156-850C-E82D2ABDC720}">
      <dsp:nvSpPr>
        <dsp:cNvPr id="0" name=""/>
        <dsp:cNvSpPr/>
      </dsp:nvSpPr>
      <dsp:spPr>
        <a:xfrm rot="5400000">
          <a:off x="-289435" y="3772801"/>
          <a:ext cx="1929572" cy="1350700"/>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latinLnBrk="1">
            <a:lnSpc>
              <a:spcPct val="90000"/>
            </a:lnSpc>
            <a:spcBef>
              <a:spcPct val="0"/>
            </a:spcBef>
            <a:spcAft>
              <a:spcPct val="35000"/>
            </a:spcAft>
            <a:buNone/>
          </a:pPr>
          <a:endParaRPr lang="en-US" altLang="ko-KR" sz="1400" kern="1200" dirty="0">
            <a:latin typeface="08서울남산체 M" panose="02020603020101020101" pitchFamily="18" charset="-127"/>
            <a:ea typeface="08서울남산체 M" panose="02020603020101020101" pitchFamily="18" charset="-127"/>
          </a:endParaRPr>
        </a:p>
        <a:p>
          <a:pPr marL="0" lvl="0" indent="0" algn="ctr" defTabSz="622300" latinLnBrk="1">
            <a:lnSpc>
              <a:spcPct val="90000"/>
            </a:lnSpc>
            <a:spcBef>
              <a:spcPct val="0"/>
            </a:spcBef>
            <a:spcAft>
              <a:spcPct val="35000"/>
            </a:spcAft>
            <a:buNone/>
          </a:pPr>
          <a:r>
            <a:rPr lang="en-US" altLang="ko-KR" sz="1400" kern="1200" dirty="0">
              <a:latin typeface="08서울남산체 M" panose="02020603020101020101" pitchFamily="18" charset="-127"/>
              <a:ea typeface="08서울남산체 M" panose="02020603020101020101" pitchFamily="18" charset="-127"/>
            </a:rPr>
            <a:t>Extended</a:t>
          </a:r>
        </a:p>
        <a:p>
          <a:pPr marL="0" lvl="0" indent="0" algn="ctr" defTabSz="622300" latinLnBrk="1">
            <a:lnSpc>
              <a:spcPct val="90000"/>
            </a:lnSpc>
            <a:spcBef>
              <a:spcPct val="0"/>
            </a:spcBef>
            <a:spcAft>
              <a:spcPct val="35000"/>
            </a:spcAft>
            <a:buNone/>
          </a:pPr>
          <a:endParaRPr lang="ko-KR" altLang="en-US" sz="1400" kern="1200" dirty="0">
            <a:latin typeface="08서울남산체 M" panose="02020603020101020101" pitchFamily="18" charset="-127"/>
            <a:ea typeface="08서울남산체 M" panose="02020603020101020101" pitchFamily="18" charset="-127"/>
          </a:endParaRPr>
        </a:p>
      </dsp:txBody>
      <dsp:txXfrm rot="-5400000">
        <a:off x="1" y="4158715"/>
        <a:ext cx="1350700" cy="578872"/>
      </dsp:txXfrm>
    </dsp:sp>
    <dsp:sp modelId="{2304958D-5DC6-44E0-A27C-2CB448B167FD}">
      <dsp:nvSpPr>
        <dsp:cNvPr id="0" name=""/>
        <dsp:cNvSpPr/>
      </dsp:nvSpPr>
      <dsp:spPr>
        <a:xfrm rot="5400000">
          <a:off x="4111909" y="722156"/>
          <a:ext cx="1254881" cy="6777299"/>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latinLnBrk="1">
            <a:lnSpc>
              <a:spcPct val="90000"/>
            </a:lnSpc>
            <a:spcBef>
              <a:spcPct val="0"/>
            </a:spcBef>
            <a:spcAft>
              <a:spcPct val="15000"/>
            </a:spcAft>
            <a:buChar char="•"/>
          </a:pPr>
          <a:r>
            <a:rPr lang="en-US" altLang="ko-KR" sz="2500" kern="1200" dirty="0">
              <a:latin typeface="08서울남산체 M" panose="02020603020101020101" pitchFamily="18" charset="-127"/>
              <a:ea typeface="08서울남산체 M" panose="02020603020101020101" pitchFamily="18" charset="-127"/>
            </a:rPr>
            <a:t>Activating Group purchase</a:t>
          </a:r>
          <a:endParaRPr lang="ko-KR" altLang="en-US" sz="2500" kern="1200" dirty="0">
            <a:latin typeface="08서울남산체 M" panose="02020603020101020101" pitchFamily="18" charset="-127"/>
            <a:ea typeface="08서울남산체 M" panose="02020603020101020101" pitchFamily="18" charset="-127"/>
          </a:endParaRPr>
        </a:p>
        <a:p>
          <a:pPr marL="228600" lvl="1" indent="-228600" algn="l" defTabSz="1111250" latinLnBrk="1">
            <a:lnSpc>
              <a:spcPct val="90000"/>
            </a:lnSpc>
            <a:spcBef>
              <a:spcPct val="0"/>
            </a:spcBef>
            <a:spcAft>
              <a:spcPct val="15000"/>
            </a:spcAft>
            <a:buChar char="•"/>
          </a:pPr>
          <a:r>
            <a:rPr lang="en-US" altLang="ko-KR" sz="2500" kern="1200" dirty="0">
              <a:latin typeface="08서울남산체 M" panose="02020603020101020101" pitchFamily="18" charset="-127"/>
              <a:ea typeface="08서울남산체 M" panose="02020603020101020101" pitchFamily="18" charset="-127"/>
            </a:rPr>
            <a:t>Managing system in upper view</a:t>
          </a:r>
          <a:endParaRPr lang="ko-KR" altLang="en-US" sz="2500" kern="1200" dirty="0">
            <a:latin typeface="08서울남산체 M" panose="02020603020101020101" pitchFamily="18" charset="-127"/>
            <a:ea typeface="08서울남산체 M" panose="02020603020101020101" pitchFamily="18" charset="-127"/>
          </a:endParaRPr>
        </a:p>
      </dsp:txBody>
      <dsp:txXfrm rot="-5400000">
        <a:off x="1350700" y="3544623"/>
        <a:ext cx="6716041" cy="113236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038CF-39D0-4756-835E-A7974DA82F49}" type="datetimeFigureOut">
              <a:rPr lang="ko-KR" altLang="en-US" smtClean="0"/>
              <a:t>2018-10-08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13B42-6D6A-4212-BDD2-BDEC9DF25094}" type="slidenum">
              <a:rPr lang="ko-KR" altLang="en-US" smtClean="0"/>
              <a:t>‹#›</a:t>
            </a:fld>
            <a:endParaRPr lang="ko-KR" altLang="en-US"/>
          </a:p>
        </p:txBody>
      </p:sp>
    </p:spTree>
    <p:extLst>
      <p:ext uri="{BB962C8B-B14F-4D97-AF65-F5344CB8AC3E}">
        <p14:creationId xmlns:p14="http://schemas.microsoft.com/office/powerpoint/2010/main" val="152513569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EA13B42-6D6A-4212-BDD2-BDEC9DF25094}" type="slidenum">
              <a:rPr lang="ko-KR" altLang="en-US" smtClean="0"/>
              <a:t>4</a:t>
            </a:fld>
            <a:endParaRPr lang="ko-KR" altLang="en-US"/>
          </a:p>
        </p:txBody>
      </p:sp>
    </p:spTree>
    <p:extLst>
      <p:ext uri="{BB962C8B-B14F-4D97-AF65-F5344CB8AC3E}">
        <p14:creationId xmlns:p14="http://schemas.microsoft.com/office/powerpoint/2010/main" val="35685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1895534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161969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229984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3295300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1261252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1225535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1952354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1542205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81820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4053536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8304DCD-D215-46BC-93C7-0E53B41E8E47}" type="datetimeFigureOut">
              <a:rPr lang="ko-KR" altLang="en-US" smtClean="0"/>
              <a:t>2018-10-08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2489675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304DCD-D215-46BC-93C7-0E53B41E8E47}" type="datetimeFigureOut">
              <a:rPr lang="ko-KR" altLang="en-US" smtClean="0"/>
              <a:t>2018-10-08</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2E1CB-A400-4475-8F60-81EAAE5975A5}" type="slidenum">
              <a:rPr lang="ko-KR" altLang="en-US" smtClean="0"/>
              <a:t>‹#›</a:t>
            </a:fld>
            <a:endParaRPr lang="ko-KR" altLang="en-US"/>
          </a:p>
        </p:txBody>
      </p:sp>
    </p:spTree>
    <p:extLst>
      <p:ext uri="{BB962C8B-B14F-4D97-AF65-F5344CB8AC3E}">
        <p14:creationId xmlns:p14="http://schemas.microsoft.com/office/powerpoint/2010/main" val="1100492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microsoft.com/office/2007/relationships/hdphoto" Target="../media/hdphoto1.wdp"/><Relationship Id="rId2" Type="http://schemas.openxmlformats.org/officeDocument/2006/relationships/image" Target="../media/image26.png"/><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svg"/></Relationships>
</file>

<file path=ppt/slides/_rels/slide15.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6.pn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41.svg"/><Relationship Id="rId2" Type="http://schemas.openxmlformats.org/officeDocument/2006/relationships/image" Target="../media/image26.png"/><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40.svg"/><Relationship Id="rId5" Type="http://schemas.openxmlformats.org/officeDocument/2006/relationships/image" Target="../media/image29.svg"/><Relationship Id="rId15" Type="http://schemas.openxmlformats.org/officeDocument/2006/relationships/image" Target="../media/image2.png"/><Relationship Id="rId10" Type="http://schemas.openxmlformats.org/officeDocument/2006/relationships/image" Target="../media/image33.svg"/><Relationship Id="rId4" Type="http://schemas.openxmlformats.org/officeDocument/2006/relationships/image" Target="../media/image28.png"/><Relationship Id="rId9" Type="http://schemas.openxmlformats.org/officeDocument/2006/relationships/image" Target="../media/image32.png"/><Relationship Id="rId1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12192000"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0" y="0"/>
            <a:ext cx="12192000" cy="683581"/>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0" y="6169980"/>
            <a:ext cx="12192000" cy="683581"/>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15F73CE-7259-48DE-B836-D293A7AF981C}"/>
              </a:ext>
            </a:extLst>
          </p:cNvPr>
          <p:cNvGrpSpPr/>
          <p:nvPr/>
        </p:nvGrpSpPr>
        <p:grpSpPr>
          <a:xfrm>
            <a:off x="3747251" y="2885675"/>
            <a:ext cx="5879554" cy="1322278"/>
            <a:chOff x="4030462" y="2921248"/>
            <a:chExt cx="5879554" cy="1322278"/>
          </a:xfrm>
        </p:grpSpPr>
        <p:sp>
          <p:nvSpPr>
            <p:cNvPr id="8" name="TextBox 7"/>
            <p:cNvSpPr txBox="1"/>
            <p:nvPr/>
          </p:nvSpPr>
          <p:spPr>
            <a:xfrm>
              <a:off x="4236668" y="2921248"/>
              <a:ext cx="5673348" cy="400110"/>
            </a:xfrm>
            <a:prstGeom prst="rect">
              <a:avLst/>
            </a:prstGeom>
            <a:noFill/>
          </p:spPr>
          <p:txBody>
            <a:bodyPr wrap="none" rtlCol="0">
              <a:spAutoFit/>
            </a:bodyPr>
            <a:lstStyle/>
            <a:p>
              <a:r>
                <a:rPr lang="en-US" altLang="ko-KR" sz="2000" spc="6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Fashion Recommend for Daily</a:t>
              </a:r>
              <a:endParaRPr lang="ko-KR" altLang="en-US" sz="2000" spc="6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sp>
          <p:nvSpPr>
            <p:cNvPr id="9" name="TextBox 8"/>
            <p:cNvSpPr txBox="1"/>
            <p:nvPr/>
          </p:nvSpPr>
          <p:spPr>
            <a:xfrm>
              <a:off x="4429560" y="3327063"/>
              <a:ext cx="1878528" cy="707886"/>
            </a:xfrm>
            <a:prstGeom prst="rect">
              <a:avLst/>
            </a:prstGeom>
            <a:noFill/>
          </p:spPr>
          <p:txBody>
            <a:bodyPr wrap="none" rtlCol="0">
              <a:spAutoFit/>
            </a:bodyPr>
            <a:lstStyle/>
            <a:p>
              <a:r>
                <a:rPr lang="en-US" altLang="ko-KR" sz="4000" dirty="0" err="1">
                  <a:ln>
                    <a:solidFill>
                      <a:schemeClr val="bg1">
                        <a:alpha val="0"/>
                      </a:schemeClr>
                    </a:solidFill>
                  </a:ln>
                  <a:solidFill>
                    <a:schemeClr val="bg1"/>
                  </a:solidFill>
                  <a:latin typeface="08서울남산체 EB" panose="02020603020101020101" pitchFamily="18" charset="-127"/>
                  <a:ea typeface="08서울남산체 EB" panose="02020603020101020101" pitchFamily="18" charset="-127"/>
                </a:rPr>
                <a:t>Faredy</a:t>
              </a:r>
              <a:r>
                <a:rPr lang="ko-KR" altLang="en-US" sz="4000" dirty="0">
                  <a:ln>
                    <a:solidFill>
                      <a:schemeClr val="bg1">
                        <a:alpha val="0"/>
                      </a:schemeClr>
                    </a:solidFill>
                  </a:ln>
                  <a:solidFill>
                    <a:schemeClr val="bg1"/>
                  </a:solidFill>
                  <a:latin typeface="08서울남산체 EB" panose="02020603020101020101" pitchFamily="18" charset="-127"/>
                  <a:ea typeface="08서울남산체 EB" panose="02020603020101020101" pitchFamily="18" charset="-127"/>
                </a:rPr>
                <a:t> </a:t>
              </a:r>
            </a:p>
          </p:txBody>
        </p:sp>
        <p:cxnSp>
          <p:nvCxnSpPr>
            <p:cNvPr id="12" name="직선 연결선 11"/>
            <p:cNvCxnSpPr>
              <a:cxnSpLocks/>
            </p:cNvCxnSpPr>
            <p:nvPr/>
          </p:nvCxnSpPr>
          <p:spPr>
            <a:xfrm>
              <a:off x="4030462" y="3121303"/>
              <a:ext cx="0" cy="1122223"/>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a:cxnSpLocks/>
            </p:cNvCxnSpPr>
            <p:nvPr/>
          </p:nvCxnSpPr>
          <p:spPr>
            <a:xfrm>
              <a:off x="4030462" y="2991773"/>
              <a:ext cx="0" cy="595053"/>
            </a:xfrm>
            <a:prstGeom prst="line">
              <a:avLst/>
            </a:prstGeom>
            <a:ln w="28575">
              <a:solidFill>
                <a:srgbClr val="DE0964"/>
              </a:solidFill>
            </a:ln>
          </p:spPr>
          <p:style>
            <a:lnRef idx="1">
              <a:schemeClr val="accent1"/>
            </a:lnRef>
            <a:fillRef idx="0">
              <a:schemeClr val="accent1"/>
            </a:fillRef>
            <a:effectRef idx="0">
              <a:schemeClr val="accent1"/>
            </a:effectRef>
            <a:fontRef idx="minor">
              <a:schemeClr val="tx1"/>
            </a:fontRef>
          </p:style>
        </p:cxnSp>
      </p:grpSp>
      <p:pic>
        <p:nvPicPr>
          <p:cNvPr id="17" name="그림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7625" y="-40398"/>
            <a:ext cx="764375" cy="764375"/>
          </a:xfrm>
          <a:prstGeom prst="rect">
            <a:avLst/>
          </a:prstGeom>
        </p:spPr>
      </p:pic>
      <p:grpSp>
        <p:nvGrpSpPr>
          <p:cNvPr id="6" name="그룹 5">
            <a:extLst>
              <a:ext uri="{FF2B5EF4-FFF2-40B4-BE49-F238E27FC236}">
                <a16:creationId xmlns:a16="http://schemas.microsoft.com/office/drawing/2014/main" id="{A5DB3CD4-67B9-4DEE-9CA4-9D5C8F9D6233}"/>
              </a:ext>
            </a:extLst>
          </p:cNvPr>
          <p:cNvGrpSpPr/>
          <p:nvPr/>
        </p:nvGrpSpPr>
        <p:grpSpPr>
          <a:xfrm>
            <a:off x="1450044" y="2554881"/>
            <a:ext cx="1997564" cy="2025790"/>
            <a:chOff x="1450044" y="2554881"/>
            <a:chExt cx="1997564" cy="2025790"/>
          </a:xfrm>
        </p:grpSpPr>
        <p:sp>
          <p:nvSpPr>
            <p:cNvPr id="36" name="직사각형 35">
              <a:extLst>
                <a:ext uri="{FF2B5EF4-FFF2-40B4-BE49-F238E27FC236}">
                  <a16:creationId xmlns:a16="http://schemas.microsoft.com/office/drawing/2014/main" id="{932EB0A0-336A-4ACC-94B4-37B78F4A1E66}"/>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F8EF2143-25F3-4CA5-BB65-B9D49006F5F6}"/>
                </a:ext>
              </a:extLst>
            </p:cNvPr>
            <p:cNvSpPr txBox="1"/>
            <p:nvPr/>
          </p:nvSpPr>
          <p:spPr>
            <a:xfrm>
              <a:off x="1450044" y="3043421"/>
              <a:ext cx="1976364" cy="1015663"/>
            </a:xfrm>
            <a:prstGeom prst="rect">
              <a:avLst/>
            </a:prstGeom>
          </p:spPr>
          <p:txBody>
            <a:bodyPr wrap="square" rtlCol="0">
              <a:spAutoFit/>
            </a:bodyPr>
            <a:lstStyle/>
            <a:p>
              <a:pPr algn="ctr"/>
              <a:r>
                <a:rPr lang="en-US" altLang="ko-KR" sz="2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2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2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2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sp>
        <p:nvSpPr>
          <p:cNvPr id="39" name="직사각형 38">
            <a:extLst>
              <a:ext uri="{FF2B5EF4-FFF2-40B4-BE49-F238E27FC236}">
                <a16:creationId xmlns:a16="http://schemas.microsoft.com/office/drawing/2014/main" id="{A742698D-1EB9-4601-B6BE-391358950BE4}"/>
              </a:ext>
            </a:extLst>
          </p:cNvPr>
          <p:cNvSpPr/>
          <p:nvPr/>
        </p:nvSpPr>
        <p:spPr>
          <a:xfrm>
            <a:off x="6917836" y="3551253"/>
            <a:ext cx="2343705" cy="191241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60D75943-FF88-4A47-A3E3-6C72FA2F5536}"/>
              </a:ext>
            </a:extLst>
          </p:cNvPr>
          <p:cNvSpPr txBox="1"/>
          <p:nvPr/>
        </p:nvSpPr>
        <p:spPr>
          <a:xfrm>
            <a:off x="6969029" y="3609275"/>
            <a:ext cx="2187641" cy="2031325"/>
          </a:xfrm>
          <a:prstGeom prst="rect">
            <a:avLst/>
          </a:prstGeom>
        </p:spPr>
        <p:txBody>
          <a:bodyPr wrap="square" rtlCol="0">
            <a:spAutoFit/>
          </a:bodyPr>
          <a:lstStyle/>
          <a:p>
            <a:r>
              <a:rPr lang="en-US" altLang="ko-KR"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Group 6</a:t>
            </a:r>
          </a:p>
          <a:p>
            <a:r>
              <a:rPr lang="ko-KR" altLang="en-US" sz="1400" dirty="0" err="1">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홍기환</a:t>
            </a:r>
            <a:r>
              <a:rPr lang="ko-KR" altLang="en-US"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 </a:t>
            </a:r>
            <a:r>
              <a:rPr lang="en-US" altLang="ko-KR"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2013314099</a:t>
            </a:r>
          </a:p>
          <a:p>
            <a:r>
              <a:rPr lang="ko-KR" altLang="en-US"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김상우 </a:t>
            </a:r>
            <a:r>
              <a:rPr lang="en-US" altLang="ko-KR"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2012314413</a:t>
            </a:r>
          </a:p>
          <a:p>
            <a:r>
              <a:rPr lang="ko-KR" altLang="en-US" sz="1400" dirty="0" err="1">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윤현철</a:t>
            </a:r>
            <a:r>
              <a:rPr lang="ko-KR" altLang="en-US"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 </a:t>
            </a:r>
            <a:r>
              <a:rPr lang="en-US" altLang="ko-KR"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2015314758</a:t>
            </a:r>
          </a:p>
          <a:p>
            <a:r>
              <a:rPr lang="ko-KR" altLang="en-US"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김명준 </a:t>
            </a:r>
            <a:r>
              <a:rPr lang="en-US" altLang="ko-KR"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2014311021</a:t>
            </a:r>
          </a:p>
          <a:p>
            <a:r>
              <a:rPr lang="ko-KR" altLang="en-US"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이지현 </a:t>
            </a:r>
            <a:r>
              <a:rPr lang="en-US" altLang="ko-KR"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2016311438</a:t>
            </a:r>
          </a:p>
          <a:p>
            <a:r>
              <a:rPr lang="en-US" altLang="ko-KR" sz="1400" dirty="0" err="1">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Aproov</a:t>
            </a:r>
            <a:r>
              <a:rPr lang="en-US" altLang="ko-KR"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 2018318979</a:t>
            </a:r>
          </a:p>
          <a:p>
            <a:r>
              <a:rPr lang="ko-KR" altLang="en-US"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이창훈 </a:t>
            </a:r>
            <a:r>
              <a:rPr lang="en-US" altLang="ko-KR"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2016314078</a:t>
            </a:r>
          </a:p>
          <a:p>
            <a:endParaRPr lang="ko-KR" altLang="en-US" sz="1400"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endParaRPr>
          </a:p>
        </p:txBody>
      </p:sp>
      <p:pic>
        <p:nvPicPr>
          <p:cNvPr id="21" name="그림 20">
            <a:extLst>
              <a:ext uri="{FF2B5EF4-FFF2-40B4-BE49-F238E27FC236}">
                <a16:creationId xmlns:a16="http://schemas.microsoft.com/office/drawing/2014/main" id="{AE489117-0409-42A7-963A-BFC68B6D7D2B}"/>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1533056" y="24637"/>
            <a:ext cx="658944" cy="658944"/>
          </a:xfrm>
          <a:prstGeom prst="rect">
            <a:avLst/>
          </a:prstGeom>
        </p:spPr>
      </p:pic>
    </p:spTree>
    <p:extLst>
      <p:ext uri="{BB962C8B-B14F-4D97-AF65-F5344CB8AC3E}">
        <p14:creationId xmlns:p14="http://schemas.microsoft.com/office/powerpoint/2010/main" val="3254803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41" name="직선 연결선 40">
            <a:extLst>
              <a:ext uri="{FF2B5EF4-FFF2-40B4-BE49-F238E27FC236}">
                <a16:creationId xmlns:a16="http://schemas.microsoft.com/office/drawing/2014/main" id="{300ABAA9-DC72-41E9-BDCD-24D523850CD1}"/>
              </a:ext>
            </a:extLst>
          </p:cNvPr>
          <p:cNvCxnSpPr/>
          <p:nvPr/>
        </p:nvCxnSpPr>
        <p:spPr>
          <a:xfrm>
            <a:off x="4911152" y="1194681"/>
            <a:ext cx="0" cy="5065776"/>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B9CEB548-CABD-4E77-BAA7-0D25EAC8F9E5}"/>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0" name="그룹 59">
            <a:extLst>
              <a:ext uri="{FF2B5EF4-FFF2-40B4-BE49-F238E27FC236}">
                <a16:creationId xmlns:a16="http://schemas.microsoft.com/office/drawing/2014/main" id="{4DFF41BA-4569-4267-BF66-6C5646238ACE}"/>
              </a:ext>
            </a:extLst>
          </p:cNvPr>
          <p:cNvGrpSpPr/>
          <p:nvPr/>
        </p:nvGrpSpPr>
        <p:grpSpPr>
          <a:xfrm>
            <a:off x="-3" y="4020338"/>
            <a:ext cx="1642369" cy="494793"/>
            <a:chOff x="0" y="3374666"/>
            <a:chExt cx="1642369" cy="630651"/>
          </a:xfrm>
        </p:grpSpPr>
        <p:sp>
          <p:nvSpPr>
            <p:cNvPr id="61" name="직사각형 60">
              <a:extLst>
                <a:ext uri="{FF2B5EF4-FFF2-40B4-BE49-F238E27FC236}">
                  <a16:creationId xmlns:a16="http://schemas.microsoft.com/office/drawing/2014/main" id="{16B344AF-A668-409E-85E3-501C83B3CCB7}"/>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a:extLst>
                <a:ext uri="{FF2B5EF4-FFF2-40B4-BE49-F238E27FC236}">
                  <a16:creationId xmlns:a16="http://schemas.microsoft.com/office/drawing/2014/main" id="{39C85F16-12CD-4B1A-8D46-7122F8BB0027}"/>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63" name="TextBox 62">
            <a:extLst>
              <a:ext uri="{FF2B5EF4-FFF2-40B4-BE49-F238E27FC236}">
                <a16:creationId xmlns:a16="http://schemas.microsoft.com/office/drawing/2014/main" id="{9418F805-C15B-42CC-835E-FA7B03102977}"/>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64" name="직선 연결선 63">
            <a:extLst>
              <a:ext uri="{FF2B5EF4-FFF2-40B4-BE49-F238E27FC236}">
                <a16:creationId xmlns:a16="http://schemas.microsoft.com/office/drawing/2014/main" id="{B5E46236-B41F-499B-B602-FE5A688C2FF0}"/>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B1F8A995-EE0E-4651-8306-8AC9E3C76E85}"/>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그룹 65">
            <a:extLst>
              <a:ext uri="{FF2B5EF4-FFF2-40B4-BE49-F238E27FC236}">
                <a16:creationId xmlns:a16="http://schemas.microsoft.com/office/drawing/2014/main" id="{E701BD0F-BECD-4C2B-B90B-58351475FE77}"/>
              </a:ext>
            </a:extLst>
          </p:cNvPr>
          <p:cNvGrpSpPr/>
          <p:nvPr/>
        </p:nvGrpSpPr>
        <p:grpSpPr>
          <a:xfrm>
            <a:off x="541774" y="3558323"/>
            <a:ext cx="1051270" cy="1728453"/>
            <a:chOff x="738760" y="3491335"/>
            <a:chExt cx="1051270" cy="713760"/>
          </a:xfrm>
        </p:grpSpPr>
        <p:sp>
          <p:nvSpPr>
            <p:cNvPr id="67" name="TextBox 66">
              <a:extLst>
                <a:ext uri="{FF2B5EF4-FFF2-40B4-BE49-F238E27FC236}">
                  <a16:creationId xmlns:a16="http://schemas.microsoft.com/office/drawing/2014/main" id="{6E7974EF-D8C8-4221-BD11-7CDE9A180791}"/>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68" name="TextBox 67">
              <a:extLst>
                <a:ext uri="{FF2B5EF4-FFF2-40B4-BE49-F238E27FC236}">
                  <a16:creationId xmlns:a16="http://schemas.microsoft.com/office/drawing/2014/main" id="{A5D13D30-76A3-4455-ADEB-B5BDCFC3BA12}"/>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sp>
          <p:nvSpPr>
            <p:cNvPr id="69" name="TextBox 68">
              <a:extLst>
                <a:ext uri="{FF2B5EF4-FFF2-40B4-BE49-F238E27FC236}">
                  <a16:creationId xmlns:a16="http://schemas.microsoft.com/office/drawing/2014/main" id="{9AA45538-A3B4-45DE-B587-78ECED77A7F5}"/>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70" name="TextBox 69">
              <a:extLst>
                <a:ext uri="{FF2B5EF4-FFF2-40B4-BE49-F238E27FC236}">
                  <a16:creationId xmlns:a16="http://schemas.microsoft.com/office/drawing/2014/main" id="{487E1F36-8B8C-4695-80D5-04C726E98CD2}"/>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71" name="TextBox 70">
            <a:extLst>
              <a:ext uri="{FF2B5EF4-FFF2-40B4-BE49-F238E27FC236}">
                <a16:creationId xmlns:a16="http://schemas.microsoft.com/office/drawing/2014/main" id="{17978966-9D97-4C89-9EFC-8F39C2D09C7E}"/>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72" name="직사각형 71">
            <a:extLst>
              <a:ext uri="{FF2B5EF4-FFF2-40B4-BE49-F238E27FC236}">
                <a16:creationId xmlns:a16="http://schemas.microsoft.com/office/drawing/2014/main" id="{B60E202B-2B23-4E86-BA3F-408C157C7533}"/>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3" name="TextBox 72">
            <a:extLst>
              <a:ext uri="{FF2B5EF4-FFF2-40B4-BE49-F238E27FC236}">
                <a16:creationId xmlns:a16="http://schemas.microsoft.com/office/drawing/2014/main" id="{AC652834-3D62-4587-A527-1F375B8392A7}"/>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74" name="그룹 73">
            <a:extLst>
              <a:ext uri="{FF2B5EF4-FFF2-40B4-BE49-F238E27FC236}">
                <a16:creationId xmlns:a16="http://schemas.microsoft.com/office/drawing/2014/main" id="{066EB137-0B05-4432-A4B2-C443FEF1D199}"/>
              </a:ext>
            </a:extLst>
          </p:cNvPr>
          <p:cNvGrpSpPr/>
          <p:nvPr/>
        </p:nvGrpSpPr>
        <p:grpSpPr>
          <a:xfrm>
            <a:off x="350728" y="961657"/>
            <a:ext cx="891714" cy="900440"/>
            <a:chOff x="1450044" y="2554881"/>
            <a:chExt cx="1997564" cy="2025790"/>
          </a:xfrm>
        </p:grpSpPr>
        <p:sp>
          <p:nvSpPr>
            <p:cNvPr id="75" name="직사각형 74">
              <a:extLst>
                <a:ext uri="{FF2B5EF4-FFF2-40B4-BE49-F238E27FC236}">
                  <a16:creationId xmlns:a16="http://schemas.microsoft.com/office/drawing/2014/main" id="{359A3605-3D07-4BB3-9235-21C2B0696C3D}"/>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76" name="TextBox 75">
              <a:extLst>
                <a:ext uri="{FF2B5EF4-FFF2-40B4-BE49-F238E27FC236}">
                  <a16:creationId xmlns:a16="http://schemas.microsoft.com/office/drawing/2014/main" id="{5597B52B-D6F0-4599-8BF0-057E499B5C2F}"/>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77" name="그림 76">
            <a:extLst>
              <a:ext uri="{FF2B5EF4-FFF2-40B4-BE49-F238E27FC236}">
                <a16:creationId xmlns:a16="http://schemas.microsoft.com/office/drawing/2014/main" id="{A6C414ED-EF19-4D6E-A7D3-0E4FBC15DA13}"/>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78" name="TextBox 77">
            <a:extLst>
              <a:ext uri="{FF2B5EF4-FFF2-40B4-BE49-F238E27FC236}">
                <a16:creationId xmlns:a16="http://schemas.microsoft.com/office/drawing/2014/main" id="{75879F53-A4A4-4A4F-AD66-00BD8389C007}"/>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79" name="TextBox 78">
            <a:extLst>
              <a:ext uri="{FF2B5EF4-FFF2-40B4-BE49-F238E27FC236}">
                <a16:creationId xmlns:a16="http://schemas.microsoft.com/office/drawing/2014/main" id="{2B713E64-B29C-4098-8231-E3B8D8D54158}"/>
              </a:ext>
            </a:extLst>
          </p:cNvPr>
          <p:cNvSpPr txBox="1"/>
          <p:nvPr/>
        </p:nvSpPr>
        <p:spPr>
          <a:xfrm>
            <a:off x="1766657" y="417233"/>
            <a:ext cx="1478290"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Related Services</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pic>
        <p:nvPicPr>
          <p:cNvPr id="2" name="그림 1">
            <a:extLst>
              <a:ext uri="{FF2B5EF4-FFF2-40B4-BE49-F238E27FC236}">
                <a16:creationId xmlns:a16="http://schemas.microsoft.com/office/drawing/2014/main" id="{8B673F44-FFDF-4254-8AD3-3DD00AEA3C40}"/>
              </a:ext>
            </a:extLst>
          </p:cNvPr>
          <p:cNvPicPr>
            <a:picLocks noChangeAspect="1"/>
          </p:cNvPicPr>
          <p:nvPr/>
        </p:nvPicPr>
        <p:blipFill>
          <a:blip r:embed="rId4"/>
          <a:stretch>
            <a:fillRect/>
          </a:stretch>
        </p:blipFill>
        <p:spPr>
          <a:xfrm>
            <a:off x="2376062" y="1510371"/>
            <a:ext cx="2209550" cy="1325730"/>
          </a:xfrm>
          <a:prstGeom prst="rect">
            <a:avLst/>
          </a:prstGeom>
        </p:spPr>
      </p:pic>
      <p:pic>
        <p:nvPicPr>
          <p:cNvPr id="4" name="그림 3">
            <a:extLst>
              <a:ext uri="{FF2B5EF4-FFF2-40B4-BE49-F238E27FC236}">
                <a16:creationId xmlns:a16="http://schemas.microsoft.com/office/drawing/2014/main" id="{CE32FAAE-966E-4BD6-AD8D-CD582ED9CB05}"/>
              </a:ext>
            </a:extLst>
          </p:cNvPr>
          <p:cNvPicPr>
            <a:picLocks noChangeAspect="1"/>
          </p:cNvPicPr>
          <p:nvPr/>
        </p:nvPicPr>
        <p:blipFill>
          <a:blip r:embed="rId5"/>
          <a:stretch>
            <a:fillRect/>
          </a:stretch>
        </p:blipFill>
        <p:spPr>
          <a:xfrm>
            <a:off x="1809943" y="3739786"/>
            <a:ext cx="2870008" cy="1163310"/>
          </a:xfrm>
          <a:prstGeom prst="rect">
            <a:avLst/>
          </a:prstGeom>
        </p:spPr>
      </p:pic>
      <p:sp>
        <p:nvSpPr>
          <p:cNvPr id="81" name="직사각형 80">
            <a:extLst>
              <a:ext uri="{FF2B5EF4-FFF2-40B4-BE49-F238E27FC236}">
                <a16:creationId xmlns:a16="http://schemas.microsoft.com/office/drawing/2014/main" id="{F57632A4-D14D-458A-B74C-65CDD1D29F8F}"/>
              </a:ext>
            </a:extLst>
          </p:cNvPr>
          <p:cNvSpPr/>
          <p:nvPr/>
        </p:nvSpPr>
        <p:spPr>
          <a:xfrm>
            <a:off x="5413644" y="2225218"/>
            <a:ext cx="5868143" cy="2062103"/>
          </a:xfrm>
          <a:prstGeom prst="rect">
            <a:avLst/>
          </a:prstGeom>
        </p:spPr>
        <p:txBody>
          <a:bodyPr wrap="square">
            <a:spAutoFit/>
          </a:bodyPr>
          <a:lstStyle/>
          <a:p>
            <a:pPr marL="342900" indent="-342900">
              <a:buFontTx/>
              <a:buAutoNum type="arabicPeriod"/>
            </a:pPr>
            <a:r>
              <a:rPr lang="en-US" altLang="ko-KR" sz="1600" dirty="0"/>
              <a:t>The category of product is not only seller, style, designer, but also kids, pet, foods and other else are exists.</a:t>
            </a:r>
          </a:p>
          <a:p>
            <a:pPr marL="342900" indent="-342900">
              <a:buFontTx/>
              <a:buAutoNum type="arabicPeriod"/>
            </a:pPr>
            <a:endParaRPr lang="en-US" altLang="ko-KR" sz="1600" dirty="0"/>
          </a:p>
          <a:p>
            <a:pPr marL="342900" indent="-342900">
              <a:buFontTx/>
              <a:buAutoNum type="arabicPeriod"/>
            </a:pPr>
            <a:r>
              <a:rPr lang="en-US" altLang="ko-KR" sz="1600" dirty="0"/>
              <a:t>When choosing product, it shows the lowest price which is comparison of all sellers</a:t>
            </a:r>
          </a:p>
          <a:p>
            <a:pPr marL="342900" indent="-342900">
              <a:buFontTx/>
              <a:buAutoNum type="arabicPeriod"/>
            </a:pPr>
            <a:endParaRPr lang="en-US" altLang="ko-KR" sz="1600" dirty="0"/>
          </a:p>
          <a:p>
            <a:pPr marL="342900" indent="-342900">
              <a:buFontTx/>
              <a:buAutoNum type="arabicPeriod"/>
            </a:pPr>
            <a:r>
              <a:rPr lang="en-US" altLang="ko-KR" sz="1600" dirty="0"/>
              <a:t>When searching, filters are not limited. From age, style, and furthermore brand, pattern, color and length</a:t>
            </a:r>
            <a:endParaRPr lang="ko-KR" altLang="ko-KR" sz="1600" dirty="0"/>
          </a:p>
        </p:txBody>
      </p:sp>
    </p:spTree>
    <p:extLst>
      <p:ext uri="{BB962C8B-B14F-4D97-AF65-F5344CB8AC3E}">
        <p14:creationId xmlns:p14="http://schemas.microsoft.com/office/powerpoint/2010/main" val="2562382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aphicFrame>
        <p:nvGraphicFramePr>
          <p:cNvPr id="41" name="表 14">
            <a:extLst>
              <a:ext uri="{FF2B5EF4-FFF2-40B4-BE49-F238E27FC236}">
                <a16:creationId xmlns:a16="http://schemas.microsoft.com/office/drawing/2014/main" id="{8E67C424-C098-4606-861A-585E65E09AD1}"/>
              </a:ext>
            </a:extLst>
          </p:cNvPr>
          <p:cNvGraphicFramePr>
            <a:graphicFrameLocks noGrp="1"/>
          </p:cNvGraphicFramePr>
          <p:nvPr>
            <p:extLst>
              <p:ext uri="{D42A27DB-BD31-4B8C-83A1-F6EECF244321}">
                <p14:modId xmlns:p14="http://schemas.microsoft.com/office/powerpoint/2010/main" val="2260906185"/>
              </p:ext>
            </p:extLst>
          </p:nvPr>
        </p:nvGraphicFramePr>
        <p:xfrm>
          <a:off x="2246411" y="1575615"/>
          <a:ext cx="9319296" cy="4360515"/>
        </p:xfrm>
        <a:graphic>
          <a:graphicData uri="http://schemas.openxmlformats.org/drawingml/2006/table">
            <a:tbl>
              <a:tblPr firstRow="1" bandRow="1">
                <a:tableStyleId>{5C22544A-7EE6-4342-B048-85BDC9FD1C3A}</a:tableStyleId>
              </a:tblPr>
              <a:tblGrid>
                <a:gridCol w="1501948">
                  <a:extLst>
                    <a:ext uri="{9D8B030D-6E8A-4147-A177-3AD203B41FA5}">
                      <a16:colId xmlns:a16="http://schemas.microsoft.com/office/drawing/2014/main" val="20000"/>
                    </a:ext>
                  </a:extLst>
                </a:gridCol>
                <a:gridCol w="1355111">
                  <a:extLst>
                    <a:ext uri="{9D8B030D-6E8A-4147-A177-3AD203B41FA5}">
                      <a16:colId xmlns:a16="http://schemas.microsoft.com/office/drawing/2014/main" val="20001"/>
                    </a:ext>
                  </a:extLst>
                </a:gridCol>
                <a:gridCol w="1347279">
                  <a:extLst>
                    <a:ext uri="{9D8B030D-6E8A-4147-A177-3AD203B41FA5}">
                      <a16:colId xmlns:a16="http://schemas.microsoft.com/office/drawing/2014/main" val="20002"/>
                    </a:ext>
                  </a:extLst>
                </a:gridCol>
                <a:gridCol w="1339445">
                  <a:extLst>
                    <a:ext uri="{9D8B030D-6E8A-4147-A177-3AD203B41FA5}">
                      <a16:colId xmlns:a16="http://schemas.microsoft.com/office/drawing/2014/main" val="324048682"/>
                    </a:ext>
                  </a:extLst>
                </a:gridCol>
                <a:gridCol w="1276781">
                  <a:extLst>
                    <a:ext uri="{9D8B030D-6E8A-4147-A177-3AD203B41FA5}">
                      <a16:colId xmlns:a16="http://schemas.microsoft.com/office/drawing/2014/main" val="2244509590"/>
                    </a:ext>
                  </a:extLst>
                </a:gridCol>
                <a:gridCol w="1394277">
                  <a:extLst>
                    <a:ext uri="{9D8B030D-6E8A-4147-A177-3AD203B41FA5}">
                      <a16:colId xmlns:a16="http://schemas.microsoft.com/office/drawing/2014/main" val="20003"/>
                    </a:ext>
                  </a:extLst>
                </a:gridCol>
                <a:gridCol w="1104455">
                  <a:extLst>
                    <a:ext uri="{9D8B030D-6E8A-4147-A177-3AD203B41FA5}">
                      <a16:colId xmlns:a16="http://schemas.microsoft.com/office/drawing/2014/main" val="20004"/>
                    </a:ext>
                  </a:extLst>
                </a:gridCol>
              </a:tblGrid>
              <a:tr h="616071">
                <a:tc>
                  <a:txBody>
                    <a:bodyPr/>
                    <a:lstStyle/>
                    <a:p>
                      <a:pPr algn="ctr"/>
                      <a:endParaRPr kumimoji="1" lang="ja-JP" altLang="en-US" dirty="0"/>
                    </a:p>
                  </a:txBody>
                  <a:tcPr anchor="ctr">
                    <a:lnL w="12700" cmpd="sng">
                      <a:noFill/>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0964"/>
                    </a:solidFill>
                  </a:tcPr>
                </a:tc>
                <a:tc>
                  <a:txBody>
                    <a:bodyPr/>
                    <a:lstStyle/>
                    <a:p>
                      <a:pPr algn="ctr"/>
                      <a:r>
                        <a:rPr kumimoji="1" lang="en-US" altLang="ja-JP" sz="1600" dirty="0"/>
                        <a:t>Our Service</a:t>
                      </a:r>
                      <a:endParaRPr kumimoji="1" lang="ja-JP" altLang="en-US" sz="16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0964"/>
                    </a:solidFill>
                  </a:tcPr>
                </a:tc>
                <a:tc>
                  <a:txBody>
                    <a:bodyPr/>
                    <a:lstStyle/>
                    <a:p>
                      <a:pPr algn="ctr"/>
                      <a:r>
                        <a:rPr kumimoji="1" lang="en-US" altLang="ja-JP" sz="1600" dirty="0"/>
                        <a:t>Style-Share</a:t>
                      </a:r>
                      <a:endParaRPr kumimoji="1" lang="ja-JP" altLang="en-US" sz="16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0964"/>
                    </a:solidFill>
                  </a:tcPr>
                </a:tc>
                <a:tc>
                  <a:txBody>
                    <a:bodyPr/>
                    <a:lstStyle/>
                    <a:p>
                      <a:pPr algn="ctr"/>
                      <a:r>
                        <a:rPr kumimoji="1" lang="en-US" altLang="ja-JP" sz="1600" dirty="0"/>
                        <a:t>Zig-Zag</a:t>
                      </a:r>
                      <a:endParaRPr kumimoji="1" lang="ja-JP" altLang="en-US" sz="16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0964"/>
                    </a:solidFill>
                  </a:tcPr>
                </a:tc>
                <a:tc>
                  <a:txBody>
                    <a:bodyPr/>
                    <a:lstStyle/>
                    <a:p>
                      <a:pPr algn="ctr"/>
                      <a:r>
                        <a:rPr kumimoji="1" lang="en-US" altLang="ja-JP" sz="1600" dirty="0"/>
                        <a:t>A-Bly</a:t>
                      </a:r>
                      <a:endParaRPr kumimoji="1" lang="ja-JP" altLang="en-US" sz="16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0964"/>
                    </a:solidFill>
                  </a:tcPr>
                </a:tc>
                <a:tc>
                  <a:txBody>
                    <a:bodyPr/>
                    <a:lstStyle/>
                    <a:p>
                      <a:pPr algn="ctr"/>
                      <a:r>
                        <a:rPr kumimoji="1" lang="en-US" altLang="ja-JP" sz="1600" dirty="0" err="1"/>
                        <a:t>Naver</a:t>
                      </a:r>
                      <a:endParaRPr kumimoji="1" lang="en-US" altLang="ja-JP" sz="1600" dirty="0"/>
                    </a:p>
                    <a:p>
                      <a:pPr algn="ctr"/>
                      <a:r>
                        <a:rPr kumimoji="1" lang="en-US" altLang="ja-JP" sz="1600" dirty="0"/>
                        <a:t>Shopping</a:t>
                      </a:r>
                      <a:endParaRPr kumimoji="1" lang="ja-JP" altLang="en-US" sz="1600" dirty="0"/>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0964"/>
                    </a:solidFill>
                  </a:tcPr>
                </a:tc>
                <a:tc>
                  <a:txBody>
                    <a:bodyPr/>
                    <a:lstStyle/>
                    <a:p>
                      <a:pPr algn="ctr"/>
                      <a:r>
                        <a:rPr kumimoji="1" lang="en-US" altLang="ja-JP" sz="1600" dirty="0"/>
                        <a:t>Musinsa</a:t>
                      </a:r>
                      <a:endParaRPr kumimoji="1" lang="ja-JP" altLang="en-US" sz="1600" dirty="0"/>
                    </a:p>
                  </a:txBody>
                  <a:tcPr anchor="ctr">
                    <a:lnL w="6350" cap="flat" cmpd="sng" algn="ctr">
                      <a:solidFill>
                        <a:schemeClr val="bg1"/>
                      </a:solidFill>
                      <a:prstDash val="solid"/>
                      <a:round/>
                      <a:headEnd type="none" w="med" len="med"/>
                      <a:tailEnd type="none" w="med" len="med"/>
                    </a:lnL>
                    <a:lnR w="12700" cmpd="sng">
                      <a:noFill/>
                    </a:lnR>
                    <a:lnT w="38100" cap="flat" cmpd="sng" algn="ctr">
                      <a:solidFill>
                        <a:schemeClr val="tx1">
                          <a:lumMod val="50000"/>
                          <a:lumOff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DE0964"/>
                    </a:solidFill>
                  </a:tcPr>
                </a:tc>
                <a:extLst>
                  <a:ext uri="{0D108BD9-81ED-4DB2-BD59-A6C34878D82A}">
                    <a16:rowId xmlns:a16="http://schemas.microsoft.com/office/drawing/2014/main" val="10000"/>
                  </a:ext>
                </a:extLst>
              </a:tr>
              <a:tr h="616071">
                <a:tc>
                  <a:txBody>
                    <a:bodyPr/>
                    <a:lstStyle/>
                    <a:p>
                      <a:pPr algn="ctr"/>
                      <a:r>
                        <a:rPr kumimoji="1" lang="en-US" altLang="ja-JP" sz="1800" b="1" dirty="0">
                          <a:solidFill>
                            <a:schemeClr val="tx1">
                              <a:lumMod val="75000"/>
                              <a:lumOff val="25000"/>
                            </a:schemeClr>
                          </a:solidFill>
                        </a:rPr>
                        <a:t>SNS</a:t>
                      </a:r>
                      <a:endParaRPr kumimoji="1" lang="ja-JP" altLang="en-US" sz="1800" b="1" dirty="0">
                        <a:solidFill>
                          <a:schemeClr val="tx1">
                            <a:lumMod val="75000"/>
                            <a:lumOff val="25000"/>
                          </a:schemeClr>
                        </a:solidFill>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sz="1600" dirty="0"/>
                        <a:t>O</a:t>
                      </a:r>
                      <a:endParaRPr kumimoji="1" lang="ja-JP" altLang="en-US" sz="16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160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kern="1200" dirty="0">
                          <a:solidFill>
                            <a:schemeClr val="tx1">
                              <a:lumMod val="75000"/>
                              <a:lumOff val="25000"/>
                            </a:schemeClr>
                          </a:solidFill>
                          <a:latin typeface="+mn-lt"/>
                          <a:ea typeface="+mn-ea"/>
                          <a:cs typeface="+mn-cs"/>
                        </a:rPr>
                        <a:t>Customizable</a:t>
                      </a:r>
                      <a:endParaRPr kumimoji="1" lang="ja-JP" altLang="en-US" sz="1800" b="1" kern="1200" dirty="0">
                        <a:solidFill>
                          <a:schemeClr val="tx1">
                            <a:lumMod val="75000"/>
                            <a:lumOff val="25000"/>
                          </a:schemeClr>
                        </a:solidFill>
                        <a:latin typeface="+mn-lt"/>
                        <a:ea typeface="+mn-ea"/>
                        <a:cs typeface="+mn-cs"/>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sz="1600" dirty="0"/>
                        <a:t>O</a:t>
                      </a:r>
                      <a:endParaRPr kumimoji="1" lang="ja-JP" altLang="en-US" sz="16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160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kern="1200" dirty="0">
                          <a:solidFill>
                            <a:schemeClr val="tx1">
                              <a:lumMod val="75000"/>
                              <a:lumOff val="25000"/>
                            </a:schemeClr>
                          </a:solidFill>
                          <a:latin typeface="+mn-lt"/>
                          <a:ea typeface="+mn-ea"/>
                          <a:cs typeface="+mn-cs"/>
                        </a:rPr>
                        <a:t>Community</a:t>
                      </a:r>
                      <a:endParaRPr kumimoji="1" lang="ja-JP" altLang="en-US" sz="1800" b="1" kern="1200" dirty="0">
                        <a:solidFill>
                          <a:schemeClr val="tx1">
                            <a:lumMod val="75000"/>
                            <a:lumOff val="25000"/>
                          </a:schemeClr>
                        </a:solidFill>
                        <a:latin typeface="+mn-lt"/>
                        <a:ea typeface="+mn-ea"/>
                        <a:cs typeface="+mn-cs"/>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sz="1600" dirty="0"/>
                        <a:t>O</a:t>
                      </a:r>
                      <a:endParaRPr kumimoji="1" lang="ja-JP" altLang="en-US" sz="16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160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kern="1200" dirty="0">
                          <a:solidFill>
                            <a:schemeClr val="tx1">
                              <a:lumMod val="75000"/>
                              <a:lumOff val="25000"/>
                            </a:schemeClr>
                          </a:solidFill>
                          <a:latin typeface="+mn-lt"/>
                          <a:ea typeface="+mn-ea"/>
                          <a:cs typeface="+mn-cs"/>
                        </a:rPr>
                        <a:t>Recommendation</a:t>
                      </a:r>
                      <a:endParaRPr kumimoji="1" lang="ja-JP" altLang="en-US" sz="1800" b="1" kern="1200" dirty="0">
                        <a:solidFill>
                          <a:schemeClr val="tx1">
                            <a:lumMod val="75000"/>
                            <a:lumOff val="25000"/>
                          </a:schemeClr>
                        </a:solidFill>
                        <a:latin typeface="+mn-lt"/>
                        <a:ea typeface="+mn-ea"/>
                        <a:cs typeface="+mn-cs"/>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sz="1600" dirty="0"/>
                        <a:t>O</a:t>
                      </a:r>
                      <a:endParaRPr kumimoji="1" lang="ja-JP" altLang="en-US" sz="16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160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kern="1200" dirty="0">
                          <a:solidFill>
                            <a:schemeClr val="tx1">
                              <a:lumMod val="75000"/>
                              <a:lumOff val="25000"/>
                            </a:schemeClr>
                          </a:solidFill>
                          <a:latin typeface="+mn-lt"/>
                          <a:ea typeface="+mn-ea"/>
                          <a:cs typeface="+mn-cs"/>
                        </a:rPr>
                        <a:t>Link</a:t>
                      </a:r>
                      <a:endParaRPr kumimoji="1" lang="ja-JP" altLang="en-US" sz="1800" b="1" kern="1200" dirty="0">
                        <a:solidFill>
                          <a:schemeClr val="tx1">
                            <a:lumMod val="75000"/>
                            <a:lumOff val="25000"/>
                          </a:schemeClr>
                        </a:solidFill>
                        <a:latin typeface="+mn-lt"/>
                        <a:ea typeface="+mn-ea"/>
                        <a:cs typeface="+mn-cs"/>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sz="1600" dirty="0"/>
                        <a:t>O</a:t>
                      </a:r>
                      <a:endParaRPr kumimoji="1" lang="ja-JP" altLang="en-US" sz="16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X</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8655693"/>
                  </a:ext>
                </a:extLst>
              </a:tr>
              <a:tr h="6160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kern="1200" dirty="0">
                          <a:solidFill>
                            <a:schemeClr val="tx1">
                              <a:lumMod val="75000"/>
                              <a:lumOff val="25000"/>
                            </a:schemeClr>
                          </a:solidFill>
                          <a:latin typeface="+mn-lt"/>
                          <a:ea typeface="+mn-ea"/>
                          <a:cs typeface="+mn-cs"/>
                        </a:rPr>
                        <a:t>Keyword</a:t>
                      </a:r>
                      <a:endParaRPr kumimoji="1" lang="ja-JP" altLang="en-US" sz="1800" b="1" kern="1200" dirty="0">
                        <a:solidFill>
                          <a:schemeClr val="tx1">
                            <a:lumMod val="75000"/>
                            <a:lumOff val="25000"/>
                          </a:schemeClr>
                        </a:solidFill>
                        <a:latin typeface="+mn-lt"/>
                        <a:ea typeface="+mn-ea"/>
                        <a:cs typeface="+mn-cs"/>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sz="1600" dirty="0"/>
                        <a:t>O</a:t>
                      </a:r>
                      <a:endParaRPr kumimoji="1" lang="ja-JP" altLang="en-US" sz="1600"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O</a:t>
                      </a:r>
                      <a:endParaRPr kumimoji="1" lang="ja-JP" altLang="en-US" dirty="0"/>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381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42" name="직사각형 41">
            <a:extLst>
              <a:ext uri="{FF2B5EF4-FFF2-40B4-BE49-F238E27FC236}">
                <a16:creationId xmlns:a16="http://schemas.microsoft.com/office/drawing/2014/main" id="{84CBED98-688C-4B38-9098-EDA416566127}"/>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44" name="그룹 43">
            <a:extLst>
              <a:ext uri="{FF2B5EF4-FFF2-40B4-BE49-F238E27FC236}">
                <a16:creationId xmlns:a16="http://schemas.microsoft.com/office/drawing/2014/main" id="{5FCA1945-969D-45C7-849B-838C3A759C49}"/>
              </a:ext>
            </a:extLst>
          </p:cNvPr>
          <p:cNvGrpSpPr/>
          <p:nvPr/>
        </p:nvGrpSpPr>
        <p:grpSpPr>
          <a:xfrm>
            <a:off x="-3" y="4496243"/>
            <a:ext cx="1642369" cy="494793"/>
            <a:chOff x="0" y="3374666"/>
            <a:chExt cx="1642369" cy="630651"/>
          </a:xfrm>
        </p:grpSpPr>
        <p:sp>
          <p:nvSpPr>
            <p:cNvPr id="45" name="직사각형 44">
              <a:extLst>
                <a:ext uri="{FF2B5EF4-FFF2-40B4-BE49-F238E27FC236}">
                  <a16:creationId xmlns:a16="http://schemas.microsoft.com/office/drawing/2014/main" id="{E4D5CFCE-CE40-4EC7-979A-6FE3170FDB7C}"/>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B6C06EE2-B8CB-41BD-91A9-909147FDCCE6}"/>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47" name="TextBox 46">
            <a:extLst>
              <a:ext uri="{FF2B5EF4-FFF2-40B4-BE49-F238E27FC236}">
                <a16:creationId xmlns:a16="http://schemas.microsoft.com/office/drawing/2014/main" id="{7FE51789-442A-4EBB-B834-CE32B4AA3456}"/>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48" name="직선 연결선 47">
            <a:extLst>
              <a:ext uri="{FF2B5EF4-FFF2-40B4-BE49-F238E27FC236}">
                <a16:creationId xmlns:a16="http://schemas.microsoft.com/office/drawing/2014/main" id="{B595B3FB-1A0D-4C93-AC38-8B685A7057AA}"/>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236FB3EB-14D7-40A8-BCB4-A25490820B11}"/>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4EDCC8C6-49C3-4D58-ACC2-59289462EA80}"/>
              </a:ext>
            </a:extLst>
          </p:cNvPr>
          <p:cNvGrpSpPr/>
          <p:nvPr/>
        </p:nvGrpSpPr>
        <p:grpSpPr>
          <a:xfrm>
            <a:off x="541774" y="3558323"/>
            <a:ext cx="1051270" cy="1728453"/>
            <a:chOff x="738760" y="3491335"/>
            <a:chExt cx="1051270" cy="713760"/>
          </a:xfrm>
        </p:grpSpPr>
        <p:sp>
          <p:nvSpPr>
            <p:cNvPr id="51" name="TextBox 50">
              <a:extLst>
                <a:ext uri="{FF2B5EF4-FFF2-40B4-BE49-F238E27FC236}">
                  <a16:creationId xmlns:a16="http://schemas.microsoft.com/office/drawing/2014/main" id="{9DD0F4B5-D342-46E8-9A46-AF3121624B42}"/>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52" name="TextBox 51">
              <a:extLst>
                <a:ext uri="{FF2B5EF4-FFF2-40B4-BE49-F238E27FC236}">
                  <a16:creationId xmlns:a16="http://schemas.microsoft.com/office/drawing/2014/main" id="{6ADEEE07-B92B-42B3-93FF-A204AEEB45BB}"/>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53" name="TextBox 52">
              <a:extLst>
                <a:ext uri="{FF2B5EF4-FFF2-40B4-BE49-F238E27FC236}">
                  <a16:creationId xmlns:a16="http://schemas.microsoft.com/office/drawing/2014/main" id="{16F70B67-CC85-4ABF-8074-EE9056A4B1E1}"/>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chemeClr val="bg1"/>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endParaRPr>
            </a:p>
          </p:txBody>
        </p:sp>
        <p:sp>
          <p:nvSpPr>
            <p:cNvPr id="54" name="TextBox 53">
              <a:extLst>
                <a:ext uri="{FF2B5EF4-FFF2-40B4-BE49-F238E27FC236}">
                  <a16:creationId xmlns:a16="http://schemas.microsoft.com/office/drawing/2014/main" id="{F6061777-C244-4453-BBBD-5F27CCB32207}"/>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55" name="TextBox 54">
            <a:extLst>
              <a:ext uri="{FF2B5EF4-FFF2-40B4-BE49-F238E27FC236}">
                <a16:creationId xmlns:a16="http://schemas.microsoft.com/office/drawing/2014/main" id="{17DF2E67-6DDA-4DFD-A9AC-C78C70905158}"/>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56" name="직사각형 55">
            <a:extLst>
              <a:ext uri="{FF2B5EF4-FFF2-40B4-BE49-F238E27FC236}">
                <a16:creationId xmlns:a16="http://schemas.microsoft.com/office/drawing/2014/main" id="{B4990806-AC5D-4B55-9E7B-A7B7277AB86A}"/>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TextBox 56">
            <a:extLst>
              <a:ext uri="{FF2B5EF4-FFF2-40B4-BE49-F238E27FC236}">
                <a16:creationId xmlns:a16="http://schemas.microsoft.com/office/drawing/2014/main" id="{A04771A1-92FC-4DF3-A25B-BA9128167096}"/>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58" name="그룹 57">
            <a:extLst>
              <a:ext uri="{FF2B5EF4-FFF2-40B4-BE49-F238E27FC236}">
                <a16:creationId xmlns:a16="http://schemas.microsoft.com/office/drawing/2014/main" id="{2C353C6E-0422-489B-B97B-A05CE3442DB2}"/>
              </a:ext>
            </a:extLst>
          </p:cNvPr>
          <p:cNvGrpSpPr/>
          <p:nvPr/>
        </p:nvGrpSpPr>
        <p:grpSpPr>
          <a:xfrm>
            <a:off x="350728" y="961657"/>
            <a:ext cx="891714" cy="900440"/>
            <a:chOff x="1450044" y="2554881"/>
            <a:chExt cx="1997564" cy="2025790"/>
          </a:xfrm>
        </p:grpSpPr>
        <p:sp>
          <p:nvSpPr>
            <p:cNvPr id="59" name="직사각형 58">
              <a:extLst>
                <a:ext uri="{FF2B5EF4-FFF2-40B4-BE49-F238E27FC236}">
                  <a16:creationId xmlns:a16="http://schemas.microsoft.com/office/drawing/2014/main" id="{F761DDA7-962E-400D-B283-90650D996347}"/>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60" name="TextBox 59">
              <a:extLst>
                <a:ext uri="{FF2B5EF4-FFF2-40B4-BE49-F238E27FC236}">
                  <a16:creationId xmlns:a16="http://schemas.microsoft.com/office/drawing/2014/main" id="{C3796BF2-7887-44F7-AF9E-A787EAE1D1B8}"/>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61" name="그림 60">
            <a:extLst>
              <a:ext uri="{FF2B5EF4-FFF2-40B4-BE49-F238E27FC236}">
                <a16:creationId xmlns:a16="http://schemas.microsoft.com/office/drawing/2014/main" id="{7A8D3034-2BD5-4BBE-992B-CA1321522DC5}"/>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62" name="TextBox 61">
            <a:extLst>
              <a:ext uri="{FF2B5EF4-FFF2-40B4-BE49-F238E27FC236}">
                <a16:creationId xmlns:a16="http://schemas.microsoft.com/office/drawing/2014/main" id="{40E721E1-EEEE-4542-9F26-F7BD11AF1508}"/>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63" name="TextBox 62">
            <a:extLst>
              <a:ext uri="{FF2B5EF4-FFF2-40B4-BE49-F238E27FC236}">
                <a16:creationId xmlns:a16="http://schemas.microsoft.com/office/drawing/2014/main" id="{A143E9BC-37A8-4B8E-A9D0-7606E7FE75D6}"/>
              </a:ext>
            </a:extLst>
          </p:cNvPr>
          <p:cNvSpPr txBox="1"/>
          <p:nvPr/>
        </p:nvSpPr>
        <p:spPr>
          <a:xfrm>
            <a:off x="1766657" y="417233"/>
            <a:ext cx="1923925"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Technical Background</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704724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 name="TextBox 1">
            <a:extLst>
              <a:ext uri="{FF2B5EF4-FFF2-40B4-BE49-F238E27FC236}">
                <a16:creationId xmlns:a16="http://schemas.microsoft.com/office/drawing/2014/main" id="{93AEBD1C-7DE5-4697-9D31-FD8F98C57AA3}"/>
              </a:ext>
            </a:extLst>
          </p:cNvPr>
          <p:cNvSpPr txBox="1"/>
          <p:nvPr/>
        </p:nvSpPr>
        <p:spPr>
          <a:xfrm>
            <a:off x="2239295" y="1482564"/>
            <a:ext cx="5913613" cy="1569660"/>
          </a:xfrm>
          <a:prstGeom prst="rect">
            <a:avLst/>
          </a:prstGeom>
          <a:noFill/>
        </p:spPr>
        <p:txBody>
          <a:bodyPr wrap="square" rtlCol="0">
            <a:spAutoFit/>
          </a:bodyPr>
          <a:lstStyle/>
          <a:p>
            <a:r>
              <a:rPr lang="en-US" altLang="ko-KR" sz="2400" dirty="0">
                <a:latin typeface="08서울남산체 M" panose="02020603020101020101" pitchFamily="18" charset="-127"/>
                <a:ea typeface="08서울남산체 M" panose="02020603020101020101" pitchFamily="18" charset="-127"/>
              </a:rPr>
              <a:t>B</a:t>
            </a:r>
            <a:r>
              <a:rPr lang="en-US" altLang="ko-KR" sz="2400" dirty="0">
                <a:latin typeface="08서울남산체 EB" panose="02020603020101020101" pitchFamily="18" charset="-127"/>
                <a:ea typeface="08서울남산체 EB" panose="02020603020101020101" pitchFamily="18" charset="-127"/>
              </a:rPr>
              <a:t>ack-end Development</a:t>
            </a:r>
          </a:p>
          <a:p>
            <a:pPr marL="571500" indent="-571500">
              <a:buFontTx/>
              <a:buChar char="-"/>
            </a:pPr>
            <a:r>
              <a:rPr lang="en-US" altLang="ko-KR" sz="2400" dirty="0">
                <a:latin typeface="08서울남산체 M" panose="02020603020101020101" pitchFamily="18" charset="-127"/>
                <a:ea typeface="08서울남산체 M" panose="02020603020101020101" pitchFamily="18" charset="-127"/>
              </a:rPr>
              <a:t>MySQL : for database management</a:t>
            </a:r>
          </a:p>
          <a:p>
            <a:pPr marL="571500" indent="-571500">
              <a:buFontTx/>
              <a:buChar char="-"/>
            </a:pPr>
            <a:r>
              <a:rPr lang="en-US" altLang="ko-KR" sz="2400" dirty="0">
                <a:latin typeface="08서울남산체 M" panose="02020603020101020101" pitchFamily="18" charset="-127"/>
                <a:ea typeface="08서울남산체 M" panose="02020603020101020101" pitchFamily="18" charset="-127"/>
              </a:rPr>
              <a:t>Google cloud : hosting web service</a:t>
            </a:r>
          </a:p>
          <a:p>
            <a:endParaRPr lang="en-US" altLang="ko-KR" sz="2400" dirty="0">
              <a:latin typeface="08서울남산체 M" panose="02020603020101020101" pitchFamily="18" charset="-127"/>
              <a:ea typeface="08서울남산체 M" panose="02020603020101020101" pitchFamily="18" charset="-127"/>
            </a:endParaRPr>
          </a:p>
        </p:txBody>
      </p:sp>
      <p:sp>
        <p:nvSpPr>
          <p:cNvPr id="60" name="TextBox 59">
            <a:extLst>
              <a:ext uri="{FF2B5EF4-FFF2-40B4-BE49-F238E27FC236}">
                <a16:creationId xmlns:a16="http://schemas.microsoft.com/office/drawing/2014/main" id="{1488B549-196E-4506-A9B6-18AAAA966720}"/>
              </a:ext>
            </a:extLst>
          </p:cNvPr>
          <p:cNvSpPr txBox="1"/>
          <p:nvPr/>
        </p:nvSpPr>
        <p:spPr>
          <a:xfrm>
            <a:off x="2314243" y="3260929"/>
            <a:ext cx="5913613" cy="1200329"/>
          </a:xfrm>
          <a:prstGeom prst="rect">
            <a:avLst/>
          </a:prstGeom>
          <a:noFill/>
        </p:spPr>
        <p:txBody>
          <a:bodyPr wrap="square" rtlCol="0">
            <a:spAutoFit/>
          </a:bodyPr>
          <a:lstStyle/>
          <a:p>
            <a:r>
              <a:rPr lang="en-US" altLang="ko-KR" sz="2400" dirty="0">
                <a:latin typeface="08서울남산체 EB" panose="02020603020101020101" pitchFamily="18" charset="-127"/>
                <a:ea typeface="08서울남산체 EB" panose="02020603020101020101" pitchFamily="18" charset="-127"/>
              </a:rPr>
              <a:t>Front-end Development</a:t>
            </a:r>
          </a:p>
          <a:p>
            <a:pPr marL="571500" indent="-571500">
              <a:buFontTx/>
              <a:buChar char="-"/>
            </a:pPr>
            <a:r>
              <a:rPr lang="en-US" altLang="ko-KR" sz="2400" dirty="0">
                <a:latin typeface="08서울남산체 M" panose="02020603020101020101" pitchFamily="18" charset="-127"/>
                <a:ea typeface="08서울남산체 M" panose="02020603020101020101" pitchFamily="18" charset="-127"/>
              </a:rPr>
              <a:t>Web based</a:t>
            </a:r>
          </a:p>
          <a:p>
            <a:pPr marL="571500" indent="-571500">
              <a:buFontTx/>
              <a:buChar char="-"/>
            </a:pPr>
            <a:endParaRPr lang="ko-KR" altLang="en-US" sz="2400" dirty="0">
              <a:latin typeface="08서울남산체 M" panose="02020603020101020101" pitchFamily="18" charset="-127"/>
              <a:ea typeface="08서울남산체 M" panose="02020603020101020101" pitchFamily="18" charset="-127"/>
            </a:endParaRPr>
          </a:p>
        </p:txBody>
      </p:sp>
      <p:pic>
        <p:nvPicPr>
          <p:cNvPr id="61" name="Picture 2" descr="mysqlì ëí ì´ë¯¸ì§ ê²ìê²°ê³¼">
            <a:extLst>
              <a:ext uri="{FF2B5EF4-FFF2-40B4-BE49-F238E27FC236}">
                <a16:creationId xmlns:a16="http://schemas.microsoft.com/office/drawing/2014/main" id="{193708F7-6218-429B-95A3-90ED7AB15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073" y="1349656"/>
            <a:ext cx="1642369" cy="84718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google cloud platformì ëí ì´ë¯¸ì§ ê²ìê²°ê³¼">
            <a:extLst>
              <a:ext uri="{FF2B5EF4-FFF2-40B4-BE49-F238E27FC236}">
                <a16:creationId xmlns:a16="http://schemas.microsoft.com/office/drawing/2014/main" id="{5E42B45D-748B-4A18-9355-434F780B3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856" y="2267394"/>
            <a:ext cx="1936843" cy="1197211"/>
          </a:xfrm>
          <a:prstGeom prst="rect">
            <a:avLst/>
          </a:prstGeom>
          <a:noFill/>
          <a:extLst>
            <a:ext uri="{909E8E84-426E-40DD-AFC4-6F175D3DCCD1}">
              <a14:hiddenFill xmlns:a14="http://schemas.microsoft.com/office/drawing/2010/main">
                <a:solidFill>
                  <a:srgbClr val="FFFFFF"/>
                </a:solidFill>
              </a14:hiddenFill>
            </a:ext>
          </a:extLst>
        </p:spPr>
      </p:pic>
      <p:sp>
        <p:nvSpPr>
          <p:cNvPr id="59" name="직사각형 58">
            <a:extLst>
              <a:ext uri="{FF2B5EF4-FFF2-40B4-BE49-F238E27FC236}">
                <a16:creationId xmlns:a16="http://schemas.microsoft.com/office/drawing/2014/main" id="{83E9AE6D-6977-4BC1-ADE7-2DECEE1E9BA4}"/>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6" name="그룹 65">
            <a:extLst>
              <a:ext uri="{FF2B5EF4-FFF2-40B4-BE49-F238E27FC236}">
                <a16:creationId xmlns:a16="http://schemas.microsoft.com/office/drawing/2014/main" id="{72D4B099-C8B3-405C-BC61-41E7F810B832}"/>
              </a:ext>
            </a:extLst>
          </p:cNvPr>
          <p:cNvGrpSpPr/>
          <p:nvPr/>
        </p:nvGrpSpPr>
        <p:grpSpPr>
          <a:xfrm>
            <a:off x="-3" y="4496243"/>
            <a:ext cx="1642369" cy="494793"/>
            <a:chOff x="0" y="3374666"/>
            <a:chExt cx="1642369" cy="630651"/>
          </a:xfrm>
        </p:grpSpPr>
        <p:sp>
          <p:nvSpPr>
            <p:cNvPr id="67" name="직사각형 66">
              <a:extLst>
                <a:ext uri="{FF2B5EF4-FFF2-40B4-BE49-F238E27FC236}">
                  <a16:creationId xmlns:a16="http://schemas.microsoft.com/office/drawing/2014/main" id="{C537A56C-C22B-415A-B856-18BF5226ED89}"/>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1AA1CA93-C07D-4461-B007-1FA8ABA92843}"/>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69" name="TextBox 68">
            <a:extLst>
              <a:ext uri="{FF2B5EF4-FFF2-40B4-BE49-F238E27FC236}">
                <a16:creationId xmlns:a16="http://schemas.microsoft.com/office/drawing/2014/main" id="{32BD5DC2-F58F-45B9-8261-25F64F820669}"/>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70" name="직선 연결선 69">
            <a:extLst>
              <a:ext uri="{FF2B5EF4-FFF2-40B4-BE49-F238E27FC236}">
                <a16:creationId xmlns:a16="http://schemas.microsoft.com/office/drawing/2014/main" id="{BDB91867-39C8-498D-B1BF-B2AB95CE1CB9}"/>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069384BB-E7A2-4FDD-8017-0F6446B73ADA}"/>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2" name="그룹 71">
            <a:extLst>
              <a:ext uri="{FF2B5EF4-FFF2-40B4-BE49-F238E27FC236}">
                <a16:creationId xmlns:a16="http://schemas.microsoft.com/office/drawing/2014/main" id="{970372A0-641C-439A-95E2-71F3EFFF30F9}"/>
              </a:ext>
            </a:extLst>
          </p:cNvPr>
          <p:cNvGrpSpPr/>
          <p:nvPr/>
        </p:nvGrpSpPr>
        <p:grpSpPr>
          <a:xfrm>
            <a:off x="541774" y="3558323"/>
            <a:ext cx="1051270" cy="1728453"/>
            <a:chOff x="738760" y="3491335"/>
            <a:chExt cx="1051270" cy="713760"/>
          </a:xfrm>
        </p:grpSpPr>
        <p:sp>
          <p:nvSpPr>
            <p:cNvPr id="73" name="TextBox 72">
              <a:extLst>
                <a:ext uri="{FF2B5EF4-FFF2-40B4-BE49-F238E27FC236}">
                  <a16:creationId xmlns:a16="http://schemas.microsoft.com/office/drawing/2014/main" id="{DB66E9FC-4906-441D-B2E2-BE82EDA95FB1}"/>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74" name="TextBox 73">
              <a:extLst>
                <a:ext uri="{FF2B5EF4-FFF2-40B4-BE49-F238E27FC236}">
                  <a16:creationId xmlns:a16="http://schemas.microsoft.com/office/drawing/2014/main" id="{DA22792B-A0EC-4EAA-A9DD-D435CF0D3088}"/>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75" name="TextBox 74">
              <a:extLst>
                <a:ext uri="{FF2B5EF4-FFF2-40B4-BE49-F238E27FC236}">
                  <a16:creationId xmlns:a16="http://schemas.microsoft.com/office/drawing/2014/main" id="{9D8FD4F4-D36B-4C01-9217-50BAB87DF6F8}"/>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chemeClr val="bg1"/>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endParaRPr>
            </a:p>
          </p:txBody>
        </p:sp>
        <p:sp>
          <p:nvSpPr>
            <p:cNvPr id="76" name="TextBox 75">
              <a:extLst>
                <a:ext uri="{FF2B5EF4-FFF2-40B4-BE49-F238E27FC236}">
                  <a16:creationId xmlns:a16="http://schemas.microsoft.com/office/drawing/2014/main" id="{F4A760C3-6AE8-45F0-A1AC-E5C8D0E8D078}"/>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77" name="TextBox 76">
            <a:extLst>
              <a:ext uri="{FF2B5EF4-FFF2-40B4-BE49-F238E27FC236}">
                <a16:creationId xmlns:a16="http://schemas.microsoft.com/office/drawing/2014/main" id="{7FDDE911-D7C9-427D-9419-78EFB75457C3}"/>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78" name="직사각형 77">
            <a:extLst>
              <a:ext uri="{FF2B5EF4-FFF2-40B4-BE49-F238E27FC236}">
                <a16:creationId xmlns:a16="http://schemas.microsoft.com/office/drawing/2014/main" id="{CD7433B4-9CF9-461B-95C5-B68F94E35608}"/>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9" name="TextBox 78">
            <a:extLst>
              <a:ext uri="{FF2B5EF4-FFF2-40B4-BE49-F238E27FC236}">
                <a16:creationId xmlns:a16="http://schemas.microsoft.com/office/drawing/2014/main" id="{1DD9E2BC-0952-4FB1-878F-849CB8DD785B}"/>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80" name="그룹 79">
            <a:extLst>
              <a:ext uri="{FF2B5EF4-FFF2-40B4-BE49-F238E27FC236}">
                <a16:creationId xmlns:a16="http://schemas.microsoft.com/office/drawing/2014/main" id="{5BFF8213-086D-491A-8531-6D42D9066B10}"/>
              </a:ext>
            </a:extLst>
          </p:cNvPr>
          <p:cNvGrpSpPr/>
          <p:nvPr/>
        </p:nvGrpSpPr>
        <p:grpSpPr>
          <a:xfrm>
            <a:off x="350728" y="961657"/>
            <a:ext cx="891714" cy="900440"/>
            <a:chOff x="1450044" y="2554881"/>
            <a:chExt cx="1997564" cy="2025790"/>
          </a:xfrm>
        </p:grpSpPr>
        <p:sp>
          <p:nvSpPr>
            <p:cNvPr id="81" name="직사각형 80">
              <a:extLst>
                <a:ext uri="{FF2B5EF4-FFF2-40B4-BE49-F238E27FC236}">
                  <a16:creationId xmlns:a16="http://schemas.microsoft.com/office/drawing/2014/main" id="{3D1C2161-52D2-46B3-8EA5-4F9F63617A59}"/>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82" name="TextBox 81">
              <a:extLst>
                <a:ext uri="{FF2B5EF4-FFF2-40B4-BE49-F238E27FC236}">
                  <a16:creationId xmlns:a16="http://schemas.microsoft.com/office/drawing/2014/main" id="{92F7E9FF-7D4D-40B1-BDAC-5ED86222D051}"/>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83" name="그림 82">
            <a:extLst>
              <a:ext uri="{FF2B5EF4-FFF2-40B4-BE49-F238E27FC236}">
                <a16:creationId xmlns:a16="http://schemas.microsoft.com/office/drawing/2014/main" id="{C010F776-3378-4A68-BDEC-30B90F7E8F42}"/>
              </a:ext>
            </a:extLst>
          </p:cNvPr>
          <p:cNvPicPr>
            <a:picLocks noChangeAspect="1"/>
          </p:cNvPicPr>
          <p:nvPr/>
        </p:nvPicPr>
        <p:blipFill>
          <a:blip r:embed="rId4">
            <a:graysc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84" name="TextBox 83">
            <a:extLst>
              <a:ext uri="{FF2B5EF4-FFF2-40B4-BE49-F238E27FC236}">
                <a16:creationId xmlns:a16="http://schemas.microsoft.com/office/drawing/2014/main" id="{9C717D47-B48F-48A2-8284-D732D34CE202}"/>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85" name="TextBox 84">
            <a:extLst>
              <a:ext uri="{FF2B5EF4-FFF2-40B4-BE49-F238E27FC236}">
                <a16:creationId xmlns:a16="http://schemas.microsoft.com/office/drawing/2014/main" id="{B83D304B-EDFB-4129-B22F-52AF1F4D40E1}"/>
              </a:ext>
            </a:extLst>
          </p:cNvPr>
          <p:cNvSpPr txBox="1"/>
          <p:nvPr/>
        </p:nvSpPr>
        <p:spPr>
          <a:xfrm>
            <a:off x="1766657" y="417233"/>
            <a:ext cx="4434227"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Technical Background – Front/Back and Development</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1418297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 name="직사각형 5"/>
          <p:cNvSpPr/>
          <p:nvPr/>
        </p:nvSpPr>
        <p:spPr>
          <a:xfrm>
            <a:off x="1642366" y="-552"/>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 name="직사각형 8"/>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5" name="내용 개체 틀 2">
            <a:extLst>
              <a:ext uri="{FF2B5EF4-FFF2-40B4-BE49-F238E27FC236}">
                <a16:creationId xmlns:a16="http://schemas.microsoft.com/office/drawing/2014/main" id="{CEFF1B05-3B30-4B1D-9525-E5B4F164DE51}"/>
              </a:ext>
            </a:extLst>
          </p:cNvPr>
          <p:cNvSpPr txBox="1">
            <a:spLocks/>
          </p:cNvSpPr>
          <p:nvPr/>
        </p:nvSpPr>
        <p:spPr>
          <a:xfrm>
            <a:off x="1846552" y="1253331"/>
            <a:ext cx="10515600" cy="4351338"/>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ko-KR" dirty="0">
                <a:latin typeface="08서울남산체 M" panose="02020603020101020101" pitchFamily="18" charset="-127"/>
                <a:ea typeface="08서울남산체 M" panose="02020603020101020101" pitchFamily="18" charset="-127"/>
              </a:rPr>
              <a:t>• </a:t>
            </a:r>
            <a:r>
              <a:rPr lang="en-US" altLang="ko-KR" dirty="0">
                <a:latin typeface="08서울남산체 EB" panose="02020603020101020101" pitchFamily="18" charset="-127"/>
                <a:ea typeface="08서울남산체 EB" panose="02020603020101020101" pitchFamily="18" charset="-127"/>
              </a:rPr>
              <a:t>Algorithm</a:t>
            </a:r>
          </a:p>
          <a:p>
            <a:pPr lvl="1" algn="l"/>
            <a:r>
              <a:rPr lang="en-US" altLang="ko-KR" dirty="0">
                <a:latin typeface="08서울남산체 M" panose="02020603020101020101" pitchFamily="18" charset="-127"/>
                <a:ea typeface="08서울남산체 M" panose="02020603020101020101" pitchFamily="18" charset="-127"/>
              </a:rPr>
              <a:t>- Machine-learning : Image feature extraction</a:t>
            </a:r>
          </a:p>
          <a:p>
            <a:pPr lvl="2" algn="l"/>
            <a:r>
              <a:rPr lang="en-US" altLang="ko-KR" dirty="0">
                <a:latin typeface="08서울남산체 M" panose="02020603020101020101" pitchFamily="18" charset="-127"/>
                <a:ea typeface="08서울남산체 M" panose="02020603020101020101" pitchFamily="18" charset="-127"/>
              </a:rPr>
              <a:t>Color, sleeve-sleeveless, top-bottom and other feature extraction</a:t>
            </a:r>
          </a:p>
          <a:p>
            <a:pPr lvl="1" algn="l"/>
            <a:r>
              <a:rPr lang="en-US" altLang="ko-KR" dirty="0">
                <a:latin typeface="08서울남산체 M" panose="02020603020101020101" pitchFamily="18" charset="-127"/>
                <a:ea typeface="08서울남산체 M" panose="02020603020101020101" pitchFamily="18" charset="-127"/>
              </a:rPr>
              <a:t>- Collaborative filtering : statistics based recommender system</a:t>
            </a:r>
          </a:p>
          <a:p>
            <a:pPr lvl="2" algn="l"/>
            <a:r>
              <a:rPr lang="en-US" altLang="ko-KR" dirty="0">
                <a:latin typeface="08서울남산체 M" panose="02020603020101020101" pitchFamily="18" charset="-127"/>
                <a:ea typeface="08서울남산체 M" panose="02020603020101020101" pitchFamily="18" charset="-127"/>
              </a:rPr>
              <a:t>Something favorable = Item that user who resembles to me likes.</a:t>
            </a:r>
          </a:p>
          <a:p>
            <a:pPr lvl="2" algn="l"/>
            <a:r>
              <a:rPr lang="en-US" altLang="ko-KR" dirty="0">
                <a:latin typeface="08서울남산체 M" panose="02020603020101020101" pitchFamily="18" charset="-127"/>
                <a:ea typeface="08서울남산체 M" panose="02020603020101020101" pitchFamily="18" charset="-127"/>
              </a:rPr>
              <a:t>Using Latent Factor Model</a:t>
            </a:r>
          </a:p>
          <a:p>
            <a:pPr algn="l"/>
            <a:r>
              <a:rPr lang="en-US" altLang="ko-KR" dirty="0">
                <a:latin typeface="08서울남산체 EB" panose="02020603020101020101" pitchFamily="18" charset="-127"/>
                <a:ea typeface="08서울남산체 EB" panose="02020603020101020101" pitchFamily="18" charset="-127"/>
              </a:rPr>
              <a:t>• API</a:t>
            </a:r>
          </a:p>
          <a:p>
            <a:pPr lvl="1" algn="l"/>
            <a:r>
              <a:rPr lang="en-US" altLang="ko-KR" dirty="0">
                <a:latin typeface="08서울남산체 M" panose="02020603020101020101" pitchFamily="18" charset="-127"/>
                <a:ea typeface="08서울남산체 M" panose="02020603020101020101" pitchFamily="18" charset="-127"/>
              </a:rPr>
              <a:t>Facebook &amp; </a:t>
            </a:r>
            <a:r>
              <a:rPr lang="en-US" altLang="ko-KR" dirty="0" err="1">
                <a:latin typeface="08서울남산체 M" panose="02020603020101020101" pitchFamily="18" charset="-127"/>
                <a:ea typeface="08서울남산체 M" panose="02020603020101020101" pitchFamily="18" charset="-127"/>
              </a:rPr>
              <a:t>Naver</a:t>
            </a:r>
            <a:r>
              <a:rPr lang="en-US" altLang="ko-KR" dirty="0">
                <a:latin typeface="08서울남산체 M" panose="02020603020101020101" pitchFamily="18" charset="-127"/>
                <a:ea typeface="08서울남산체 M" panose="02020603020101020101" pitchFamily="18" charset="-127"/>
              </a:rPr>
              <a:t> : login service</a:t>
            </a:r>
          </a:p>
        </p:txBody>
      </p:sp>
      <p:sp>
        <p:nvSpPr>
          <p:cNvPr id="38" name="직사각형 37">
            <a:extLst>
              <a:ext uri="{FF2B5EF4-FFF2-40B4-BE49-F238E27FC236}">
                <a16:creationId xmlns:a16="http://schemas.microsoft.com/office/drawing/2014/main" id="{7A48454E-A6F2-4141-9A0C-9FCC9E2D04BE}"/>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39" name="그룹 38">
            <a:extLst>
              <a:ext uri="{FF2B5EF4-FFF2-40B4-BE49-F238E27FC236}">
                <a16:creationId xmlns:a16="http://schemas.microsoft.com/office/drawing/2014/main" id="{F3ED6A10-864E-4F0D-B193-EC430A448D49}"/>
              </a:ext>
            </a:extLst>
          </p:cNvPr>
          <p:cNvGrpSpPr/>
          <p:nvPr/>
        </p:nvGrpSpPr>
        <p:grpSpPr>
          <a:xfrm>
            <a:off x="-3" y="4496243"/>
            <a:ext cx="1642369" cy="494793"/>
            <a:chOff x="0" y="3374666"/>
            <a:chExt cx="1642369" cy="630651"/>
          </a:xfrm>
        </p:grpSpPr>
        <p:sp>
          <p:nvSpPr>
            <p:cNvPr id="40" name="직사각형 39">
              <a:extLst>
                <a:ext uri="{FF2B5EF4-FFF2-40B4-BE49-F238E27FC236}">
                  <a16:creationId xmlns:a16="http://schemas.microsoft.com/office/drawing/2014/main" id="{76CA57A4-0E0A-407C-891D-DCF10B46DCA1}"/>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C6A24DEB-FF8D-401C-AEF4-386E13461ACA}"/>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42" name="TextBox 41">
            <a:extLst>
              <a:ext uri="{FF2B5EF4-FFF2-40B4-BE49-F238E27FC236}">
                <a16:creationId xmlns:a16="http://schemas.microsoft.com/office/drawing/2014/main" id="{518A6459-48A4-4ABC-B904-51DA2E178225}"/>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44" name="직선 연결선 43">
            <a:extLst>
              <a:ext uri="{FF2B5EF4-FFF2-40B4-BE49-F238E27FC236}">
                <a16:creationId xmlns:a16="http://schemas.microsoft.com/office/drawing/2014/main" id="{0A760306-BAAE-4355-83BF-F487DE861637}"/>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7C811726-C54B-4BE0-BC36-1C93B9497E9A}"/>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6C47674A-083B-4E5C-ABA0-56AAD2B6846E}"/>
              </a:ext>
            </a:extLst>
          </p:cNvPr>
          <p:cNvGrpSpPr/>
          <p:nvPr/>
        </p:nvGrpSpPr>
        <p:grpSpPr>
          <a:xfrm>
            <a:off x="541774" y="3558323"/>
            <a:ext cx="1051270" cy="1728453"/>
            <a:chOff x="738760" y="3491335"/>
            <a:chExt cx="1051270" cy="713760"/>
          </a:xfrm>
        </p:grpSpPr>
        <p:sp>
          <p:nvSpPr>
            <p:cNvPr id="51" name="TextBox 50">
              <a:extLst>
                <a:ext uri="{FF2B5EF4-FFF2-40B4-BE49-F238E27FC236}">
                  <a16:creationId xmlns:a16="http://schemas.microsoft.com/office/drawing/2014/main" id="{92135B66-9FBB-45D8-A6CA-8CC75ED740AA}"/>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52" name="TextBox 51">
              <a:extLst>
                <a:ext uri="{FF2B5EF4-FFF2-40B4-BE49-F238E27FC236}">
                  <a16:creationId xmlns:a16="http://schemas.microsoft.com/office/drawing/2014/main" id="{10DDF136-1925-4F61-8D23-63BA7F6104D7}"/>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53" name="TextBox 52">
              <a:extLst>
                <a:ext uri="{FF2B5EF4-FFF2-40B4-BE49-F238E27FC236}">
                  <a16:creationId xmlns:a16="http://schemas.microsoft.com/office/drawing/2014/main" id="{0C638AC3-6F1A-48E3-AD6C-843E35299188}"/>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chemeClr val="bg1"/>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endParaRPr>
            </a:p>
          </p:txBody>
        </p:sp>
        <p:sp>
          <p:nvSpPr>
            <p:cNvPr id="54" name="TextBox 53">
              <a:extLst>
                <a:ext uri="{FF2B5EF4-FFF2-40B4-BE49-F238E27FC236}">
                  <a16:creationId xmlns:a16="http://schemas.microsoft.com/office/drawing/2014/main" id="{ECD40D78-6B68-4731-ACB2-F8CB10122357}"/>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55" name="TextBox 54">
            <a:extLst>
              <a:ext uri="{FF2B5EF4-FFF2-40B4-BE49-F238E27FC236}">
                <a16:creationId xmlns:a16="http://schemas.microsoft.com/office/drawing/2014/main" id="{E802451B-7C7C-48FF-8D4F-E55A535749C9}"/>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56" name="직사각형 55">
            <a:extLst>
              <a:ext uri="{FF2B5EF4-FFF2-40B4-BE49-F238E27FC236}">
                <a16:creationId xmlns:a16="http://schemas.microsoft.com/office/drawing/2014/main" id="{BE1AAA8A-C2E4-4EB7-BCCD-9ECAB0DE2E0B}"/>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7" name="TextBox 56">
            <a:extLst>
              <a:ext uri="{FF2B5EF4-FFF2-40B4-BE49-F238E27FC236}">
                <a16:creationId xmlns:a16="http://schemas.microsoft.com/office/drawing/2014/main" id="{98729AF3-85F5-411D-A545-2081E6DC5168}"/>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58" name="그룹 57">
            <a:extLst>
              <a:ext uri="{FF2B5EF4-FFF2-40B4-BE49-F238E27FC236}">
                <a16:creationId xmlns:a16="http://schemas.microsoft.com/office/drawing/2014/main" id="{0663B2A6-FAAF-43CF-96BD-606B7ECB1678}"/>
              </a:ext>
            </a:extLst>
          </p:cNvPr>
          <p:cNvGrpSpPr/>
          <p:nvPr/>
        </p:nvGrpSpPr>
        <p:grpSpPr>
          <a:xfrm>
            <a:off x="350728" y="961657"/>
            <a:ext cx="891714" cy="900440"/>
            <a:chOff x="1450044" y="2554881"/>
            <a:chExt cx="1997564" cy="2025790"/>
          </a:xfrm>
        </p:grpSpPr>
        <p:sp>
          <p:nvSpPr>
            <p:cNvPr id="59" name="직사각형 58">
              <a:extLst>
                <a:ext uri="{FF2B5EF4-FFF2-40B4-BE49-F238E27FC236}">
                  <a16:creationId xmlns:a16="http://schemas.microsoft.com/office/drawing/2014/main" id="{BB1EBFB1-A717-48DF-8859-271D614513E2}"/>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60" name="TextBox 59">
              <a:extLst>
                <a:ext uri="{FF2B5EF4-FFF2-40B4-BE49-F238E27FC236}">
                  <a16:creationId xmlns:a16="http://schemas.microsoft.com/office/drawing/2014/main" id="{CF70C0A8-B25C-46FE-8B86-DC8510C4F470}"/>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61" name="그림 60">
            <a:extLst>
              <a:ext uri="{FF2B5EF4-FFF2-40B4-BE49-F238E27FC236}">
                <a16:creationId xmlns:a16="http://schemas.microsoft.com/office/drawing/2014/main" id="{145C41ED-49DD-46B1-BA32-2F2CDA4E5DC4}"/>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62" name="TextBox 61">
            <a:extLst>
              <a:ext uri="{FF2B5EF4-FFF2-40B4-BE49-F238E27FC236}">
                <a16:creationId xmlns:a16="http://schemas.microsoft.com/office/drawing/2014/main" id="{99C27658-BED2-4BE6-87E7-61178E8A3D65}"/>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63" name="TextBox 62">
            <a:extLst>
              <a:ext uri="{FF2B5EF4-FFF2-40B4-BE49-F238E27FC236}">
                <a16:creationId xmlns:a16="http://schemas.microsoft.com/office/drawing/2014/main" id="{6D7C722B-20B1-49E2-B8DB-490F2AECCBB4}"/>
              </a:ext>
            </a:extLst>
          </p:cNvPr>
          <p:cNvSpPr txBox="1"/>
          <p:nvPr/>
        </p:nvSpPr>
        <p:spPr>
          <a:xfrm>
            <a:off x="1766657" y="417233"/>
            <a:ext cx="3459601"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Technical Background – Algorithm &amp; API</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3787468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50124"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2" name="TextBox 41">
            <a:extLst>
              <a:ext uri="{FF2B5EF4-FFF2-40B4-BE49-F238E27FC236}">
                <a16:creationId xmlns:a16="http://schemas.microsoft.com/office/drawing/2014/main" id="{B90C1422-0C78-40DC-B2E7-586E8428229D}"/>
              </a:ext>
            </a:extLst>
          </p:cNvPr>
          <p:cNvSpPr txBox="1"/>
          <p:nvPr/>
        </p:nvSpPr>
        <p:spPr>
          <a:xfrm>
            <a:off x="6101275" y="1732806"/>
            <a:ext cx="1680355" cy="523220"/>
          </a:xfrm>
          <a:prstGeom prst="rect">
            <a:avLst/>
          </a:prstGeom>
          <a:noFill/>
        </p:spPr>
        <p:txBody>
          <a:bodyPr wrap="square" rtlCol="0">
            <a:spAutoFit/>
          </a:bodyPr>
          <a:lstStyle/>
          <a:p>
            <a:pPr algn="ctr"/>
            <a:r>
              <a:rPr kumimoji="1" lang="en-US" altLang="ko-KR" sz="1400" dirty="0">
                <a:latin typeface="08서울남산체 M" panose="02020603020101020101" pitchFamily="18" charset="-127"/>
                <a:ea typeface="08서울남산체 M" panose="02020603020101020101" pitchFamily="18" charset="-127"/>
              </a:rPr>
              <a:t>Make a list based on your picture</a:t>
            </a:r>
          </a:p>
        </p:txBody>
      </p:sp>
      <p:sp>
        <p:nvSpPr>
          <p:cNvPr id="44" name="TextBox 43">
            <a:extLst>
              <a:ext uri="{FF2B5EF4-FFF2-40B4-BE49-F238E27FC236}">
                <a16:creationId xmlns:a16="http://schemas.microsoft.com/office/drawing/2014/main" id="{9CE794FA-E5C3-4503-B696-79AF53A7B154}"/>
              </a:ext>
            </a:extLst>
          </p:cNvPr>
          <p:cNvSpPr txBox="1"/>
          <p:nvPr/>
        </p:nvSpPr>
        <p:spPr>
          <a:xfrm>
            <a:off x="1826271" y="969604"/>
            <a:ext cx="3728621" cy="400110"/>
          </a:xfrm>
          <a:prstGeom prst="rect">
            <a:avLst/>
          </a:prstGeom>
          <a:noFill/>
        </p:spPr>
        <p:txBody>
          <a:bodyPr wrap="square" rtlCol="0">
            <a:spAutoFit/>
          </a:bodyPr>
          <a:lstStyle/>
          <a:p>
            <a:pPr algn="ctr"/>
            <a:r>
              <a:rPr kumimoji="1" lang="en-US" altLang="ko-KR" sz="2000" b="1" dirty="0">
                <a:latin typeface="08서울남산체 EB" panose="02020603020101020101" pitchFamily="18" charset="-127"/>
                <a:ea typeface="08서울남산체 EB" panose="02020603020101020101" pitchFamily="18" charset="-127"/>
              </a:rPr>
              <a:t>When find a clothe you want </a:t>
            </a:r>
            <a:endParaRPr kumimoji="1" lang="ko-KR" altLang="en-US" sz="2000" b="1" dirty="0">
              <a:latin typeface="08서울남산체 EB" panose="02020603020101020101" pitchFamily="18" charset="-127"/>
              <a:ea typeface="08서울남산체 EB" panose="02020603020101020101" pitchFamily="18" charset="-127"/>
            </a:endParaRPr>
          </a:p>
        </p:txBody>
      </p:sp>
      <p:pic>
        <p:nvPicPr>
          <p:cNvPr id="46" name="그래픽 45" descr="목록">
            <a:extLst>
              <a:ext uri="{FF2B5EF4-FFF2-40B4-BE49-F238E27FC236}">
                <a16:creationId xmlns:a16="http://schemas.microsoft.com/office/drawing/2014/main" id="{2CF4E5B0-E0A7-493E-A49D-BE10772135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52841" y="1443535"/>
            <a:ext cx="601753" cy="489389"/>
          </a:xfrm>
          <a:prstGeom prst="rect">
            <a:avLst/>
          </a:prstGeom>
        </p:spPr>
      </p:pic>
      <p:pic>
        <p:nvPicPr>
          <p:cNvPr id="47" name="그래픽 46" descr="셔츠">
            <a:extLst>
              <a:ext uri="{FF2B5EF4-FFF2-40B4-BE49-F238E27FC236}">
                <a16:creationId xmlns:a16="http://schemas.microsoft.com/office/drawing/2014/main" id="{E95AD34E-7E28-4396-86FE-70884EA72E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3375" y="1558322"/>
            <a:ext cx="319466" cy="259813"/>
          </a:xfrm>
          <a:prstGeom prst="rect">
            <a:avLst/>
          </a:prstGeom>
        </p:spPr>
      </p:pic>
      <p:sp>
        <p:nvSpPr>
          <p:cNvPr id="48" name="TextBox 47">
            <a:extLst>
              <a:ext uri="{FF2B5EF4-FFF2-40B4-BE49-F238E27FC236}">
                <a16:creationId xmlns:a16="http://schemas.microsoft.com/office/drawing/2014/main" id="{4DD02E9E-E3F8-452A-A7E8-7BF2CAA003F1}"/>
              </a:ext>
            </a:extLst>
          </p:cNvPr>
          <p:cNvSpPr txBox="1"/>
          <p:nvPr/>
        </p:nvSpPr>
        <p:spPr>
          <a:xfrm>
            <a:off x="3782192" y="1877073"/>
            <a:ext cx="1677061" cy="430887"/>
          </a:xfrm>
          <a:prstGeom prst="rect">
            <a:avLst/>
          </a:prstGeom>
          <a:noFill/>
        </p:spPr>
        <p:txBody>
          <a:bodyPr wrap="none" rtlCol="0">
            <a:spAutoFit/>
          </a:bodyPr>
          <a:lstStyle/>
          <a:p>
            <a:pPr algn="ctr"/>
            <a:r>
              <a:rPr kumimoji="1" lang="en-US" altLang="ko-KR" sz="1100" dirty="0">
                <a:latin typeface="08서울남산체 M" panose="02020603020101020101" pitchFamily="18" charset="-127"/>
                <a:ea typeface="08서울남산체 M" panose="02020603020101020101" pitchFamily="18" charset="-127"/>
              </a:rPr>
              <a:t>Our service recommend</a:t>
            </a:r>
          </a:p>
          <a:p>
            <a:pPr algn="ctr"/>
            <a:r>
              <a:rPr kumimoji="1" lang="en-US" altLang="ko-KR" sz="1100" dirty="0">
                <a:latin typeface="08서울남산체 M" panose="02020603020101020101" pitchFamily="18" charset="-127"/>
                <a:ea typeface="08서울남산체 M" panose="02020603020101020101" pitchFamily="18" charset="-127"/>
              </a:rPr>
              <a:t>For you </a:t>
            </a:r>
            <a:endParaRPr kumimoji="1" lang="ko-KR" altLang="en-US" sz="1100" dirty="0">
              <a:latin typeface="08서울남산체 M" panose="02020603020101020101" pitchFamily="18" charset="-127"/>
              <a:ea typeface="08서울남산체 M" panose="02020603020101020101" pitchFamily="18" charset="-127"/>
            </a:endParaRPr>
          </a:p>
        </p:txBody>
      </p:sp>
      <p:pic>
        <p:nvPicPr>
          <p:cNvPr id="49" name="그래픽 48" descr="사용자">
            <a:extLst>
              <a:ext uri="{FF2B5EF4-FFF2-40B4-BE49-F238E27FC236}">
                <a16:creationId xmlns:a16="http://schemas.microsoft.com/office/drawing/2014/main" id="{3ADFA586-3863-40F4-83BC-A74C211411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21132" y="2317099"/>
            <a:ext cx="709800" cy="696040"/>
          </a:xfrm>
          <a:prstGeom prst="rect">
            <a:avLst/>
          </a:prstGeom>
        </p:spPr>
      </p:pic>
      <p:pic>
        <p:nvPicPr>
          <p:cNvPr id="50" name="그래픽 49" descr="컴퓨터">
            <a:extLst>
              <a:ext uri="{FF2B5EF4-FFF2-40B4-BE49-F238E27FC236}">
                <a16:creationId xmlns:a16="http://schemas.microsoft.com/office/drawing/2014/main" id="{05242214-54D9-4939-9E32-7B81C803A2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445" y="2206234"/>
            <a:ext cx="692123" cy="696040"/>
          </a:xfrm>
          <a:prstGeom prst="rect">
            <a:avLst/>
          </a:prstGeom>
        </p:spPr>
      </p:pic>
      <p:sp>
        <p:nvSpPr>
          <p:cNvPr id="51" name="TextBox 50">
            <a:extLst>
              <a:ext uri="{FF2B5EF4-FFF2-40B4-BE49-F238E27FC236}">
                <a16:creationId xmlns:a16="http://schemas.microsoft.com/office/drawing/2014/main" id="{E7327C42-7B30-4C9C-9855-E40EC81FC392}"/>
              </a:ext>
            </a:extLst>
          </p:cNvPr>
          <p:cNvSpPr txBox="1"/>
          <p:nvPr/>
        </p:nvSpPr>
        <p:spPr>
          <a:xfrm>
            <a:off x="5906834" y="2887655"/>
            <a:ext cx="733343" cy="276999"/>
          </a:xfrm>
          <a:prstGeom prst="rect">
            <a:avLst/>
          </a:prstGeom>
          <a:noFill/>
          <a:ln>
            <a:noFill/>
          </a:ln>
        </p:spPr>
        <p:txBody>
          <a:bodyPr wrap="square" rtlCol="0">
            <a:spAutoFit/>
          </a:bodyPr>
          <a:lstStyle/>
          <a:p>
            <a:r>
              <a:rPr kumimoji="1" lang="en-US" altLang="ko-KR" sz="1200" dirty="0">
                <a:latin typeface="08서울남산체 M" panose="02020603020101020101" pitchFamily="18" charset="-127"/>
                <a:ea typeface="08서울남산체 M" panose="02020603020101020101" pitchFamily="18" charset="-127"/>
              </a:rPr>
              <a:t>Service</a:t>
            </a:r>
            <a:endParaRPr kumimoji="1" lang="ko-KR" altLang="en-US" sz="1200" dirty="0">
              <a:latin typeface="08서울남산체 M" panose="02020603020101020101" pitchFamily="18" charset="-127"/>
              <a:ea typeface="08서울남산체 M" panose="02020603020101020101" pitchFamily="18" charset="-127"/>
            </a:endParaRPr>
          </a:p>
        </p:txBody>
      </p:sp>
      <p:cxnSp>
        <p:nvCxnSpPr>
          <p:cNvPr id="52" name="직선 화살표 연결선 51">
            <a:extLst>
              <a:ext uri="{FF2B5EF4-FFF2-40B4-BE49-F238E27FC236}">
                <a16:creationId xmlns:a16="http://schemas.microsoft.com/office/drawing/2014/main" id="{E1AD5F79-F985-4836-BF39-5F405683F740}"/>
              </a:ext>
            </a:extLst>
          </p:cNvPr>
          <p:cNvCxnSpPr/>
          <p:nvPr/>
        </p:nvCxnSpPr>
        <p:spPr>
          <a:xfrm>
            <a:off x="3297511" y="2341146"/>
            <a:ext cx="2457884" cy="0"/>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DD3EB335-40FC-4C77-9128-0CC48D26833D}"/>
              </a:ext>
            </a:extLst>
          </p:cNvPr>
          <p:cNvSpPr/>
          <p:nvPr/>
        </p:nvSpPr>
        <p:spPr>
          <a:xfrm>
            <a:off x="7753078" y="2239660"/>
            <a:ext cx="1869637" cy="629188"/>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latin typeface="08서울남산체 M" panose="02020603020101020101" pitchFamily="18" charset="-127"/>
                <a:ea typeface="08서울남산체 M" panose="02020603020101020101" pitchFamily="18" charset="-127"/>
              </a:rPr>
              <a:t>Search and Match the clothe picture</a:t>
            </a:r>
          </a:p>
        </p:txBody>
      </p:sp>
      <p:sp>
        <p:nvSpPr>
          <p:cNvPr id="54" name="직사각형 53">
            <a:extLst>
              <a:ext uri="{FF2B5EF4-FFF2-40B4-BE49-F238E27FC236}">
                <a16:creationId xmlns:a16="http://schemas.microsoft.com/office/drawing/2014/main" id="{8D9C7856-E88C-40D1-8E36-B03B7053841D}"/>
              </a:ext>
            </a:extLst>
          </p:cNvPr>
          <p:cNvSpPr/>
          <p:nvPr/>
        </p:nvSpPr>
        <p:spPr>
          <a:xfrm>
            <a:off x="7730388" y="1343340"/>
            <a:ext cx="1869638" cy="646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latin typeface="08서울남산체 M" panose="02020603020101020101" pitchFamily="18" charset="-127"/>
                <a:ea typeface="08서울남산체 M" panose="02020603020101020101" pitchFamily="18" charset="-127"/>
              </a:rPr>
              <a:t>Collect data</a:t>
            </a:r>
            <a:br>
              <a:rPr kumimoji="1" lang="en-US" altLang="ko-KR" sz="1400" dirty="0">
                <a:latin typeface="08서울남산체 M" panose="02020603020101020101" pitchFamily="18" charset="-127"/>
                <a:ea typeface="08서울남산체 M" panose="02020603020101020101" pitchFamily="18" charset="-127"/>
              </a:rPr>
            </a:br>
            <a:r>
              <a:rPr kumimoji="1" lang="en-US" altLang="ko-KR" sz="1400" dirty="0">
                <a:latin typeface="08서울남산체 M" panose="02020603020101020101" pitchFamily="18" charset="-127"/>
                <a:ea typeface="08서울남산체 M" panose="02020603020101020101" pitchFamily="18" charset="-127"/>
              </a:rPr>
              <a:t>for Personalization service. </a:t>
            </a:r>
            <a:endParaRPr kumimoji="1" lang="ko-KR" altLang="en-US" sz="1400" dirty="0">
              <a:latin typeface="08서울남산체 M" panose="02020603020101020101" pitchFamily="18" charset="-127"/>
              <a:ea typeface="08서울남산체 M" panose="02020603020101020101" pitchFamily="18" charset="-127"/>
            </a:endParaRPr>
          </a:p>
        </p:txBody>
      </p:sp>
      <p:cxnSp>
        <p:nvCxnSpPr>
          <p:cNvPr id="55" name="직선 화살표 연결선 54">
            <a:extLst>
              <a:ext uri="{FF2B5EF4-FFF2-40B4-BE49-F238E27FC236}">
                <a16:creationId xmlns:a16="http://schemas.microsoft.com/office/drawing/2014/main" id="{13C34B0E-4F96-4B63-B6BB-9E1771CA6FF8}"/>
              </a:ext>
            </a:extLst>
          </p:cNvPr>
          <p:cNvCxnSpPr>
            <a:cxnSpLocks/>
            <a:stCxn id="54" idx="2"/>
          </p:cNvCxnSpPr>
          <p:nvPr/>
        </p:nvCxnSpPr>
        <p:spPr>
          <a:xfrm flipH="1">
            <a:off x="8664625" y="1989771"/>
            <a:ext cx="582" cy="2515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108086D4-07A8-439A-BA3C-8E6777D8C865}"/>
              </a:ext>
            </a:extLst>
          </p:cNvPr>
          <p:cNvSpPr/>
          <p:nvPr/>
        </p:nvSpPr>
        <p:spPr>
          <a:xfrm>
            <a:off x="7752613" y="3120512"/>
            <a:ext cx="1869638" cy="685335"/>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latin typeface="08서울남산체 M" panose="02020603020101020101" pitchFamily="18" charset="-127"/>
                <a:ea typeface="08서울남산체 M" panose="02020603020101020101" pitchFamily="18" charset="-127"/>
              </a:rPr>
              <a:t>Gather data</a:t>
            </a:r>
            <a:br>
              <a:rPr kumimoji="1" lang="en-US" altLang="ko-KR" sz="1400" dirty="0">
                <a:latin typeface="08서울남산체 M" panose="02020603020101020101" pitchFamily="18" charset="-127"/>
                <a:ea typeface="08서울남산체 M" panose="02020603020101020101" pitchFamily="18" charset="-127"/>
              </a:rPr>
            </a:br>
            <a:r>
              <a:rPr kumimoji="1" lang="en-US" altLang="ko-KR" sz="1400" dirty="0">
                <a:latin typeface="08서울남산체 M" panose="02020603020101020101" pitchFamily="18" charset="-127"/>
                <a:ea typeface="08서울남산체 M" panose="02020603020101020101" pitchFamily="18" charset="-127"/>
              </a:rPr>
              <a:t>of clothes from sellers</a:t>
            </a:r>
            <a:endParaRPr kumimoji="1" lang="ko-KR" altLang="en-US" sz="1400" dirty="0">
              <a:latin typeface="08서울남산체 M" panose="02020603020101020101" pitchFamily="18" charset="-127"/>
              <a:ea typeface="08서울남산체 M" panose="02020603020101020101" pitchFamily="18" charset="-127"/>
            </a:endParaRPr>
          </a:p>
        </p:txBody>
      </p:sp>
      <p:cxnSp>
        <p:nvCxnSpPr>
          <p:cNvPr id="57" name="직선 화살표 연결선 56">
            <a:extLst>
              <a:ext uri="{FF2B5EF4-FFF2-40B4-BE49-F238E27FC236}">
                <a16:creationId xmlns:a16="http://schemas.microsoft.com/office/drawing/2014/main" id="{27D727C4-52A6-474C-9DD7-78D95039B971}"/>
              </a:ext>
            </a:extLst>
          </p:cNvPr>
          <p:cNvCxnSpPr>
            <a:cxnSpLocks/>
            <a:stCxn id="56" idx="0"/>
            <a:endCxn id="53" idx="2"/>
          </p:cNvCxnSpPr>
          <p:nvPr/>
        </p:nvCxnSpPr>
        <p:spPr>
          <a:xfrm flipV="1">
            <a:off x="8687432" y="2868848"/>
            <a:ext cx="465" cy="251664"/>
          </a:xfrm>
          <a:prstGeom prst="straightConnector1">
            <a:avLst/>
          </a:prstGeom>
          <a:ln w="5080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58" name="오른쪽 화살표[R] 84">
            <a:extLst>
              <a:ext uri="{FF2B5EF4-FFF2-40B4-BE49-F238E27FC236}">
                <a16:creationId xmlns:a16="http://schemas.microsoft.com/office/drawing/2014/main" id="{2427103D-EB12-4FC6-B444-3C7063E01B28}"/>
              </a:ext>
            </a:extLst>
          </p:cNvPr>
          <p:cNvSpPr/>
          <p:nvPr/>
        </p:nvSpPr>
        <p:spPr>
          <a:xfrm rot="10800000">
            <a:off x="6809118" y="2371980"/>
            <a:ext cx="613780" cy="387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a:latin typeface="08서울남산체 M" panose="02020603020101020101" pitchFamily="18" charset="-127"/>
              <a:ea typeface="08서울남산체 M" panose="02020603020101020101" pitchFamily="18" charset="-127"/>
            </a:endParaRPr>
          </a:p>
        </p:txBody>
      </p:sp>
      <p:sp>
        <p:nvSpPr>
          <p:cNvPr id="59" name="TextBox 58">
            <a:extLst>
              <a:ext uri="{FF2B5EF4-FFF2-40B4-BE49-F238E27FC236}">
                <a16:creationId xmlns:a16="http://schemas.microsoft.com/office/drawing/2014/main" id="{8C4E9928-E2A2-4A8C-B649-4A2E97BF7F15}"/>
              </a:ext>
            </a:extLst>
          </p:cNvPr>
          <p:cNvSpPr txBox="1"/>
          <p:nvPr/>
        </p:nvSpPr>
        <p:spPr>
          <a:xfrm>
            <a:off x="3749583" y="3305604"/>
            <a:ext cx="1738138" cy="430887"/>
          </a:xfrm>
          <a:prstGeom prst="rect">
            <a:avLst/>
          </a:prstGeom>
          <a:noFill/>
        </p:spPr>
        <p:txBody>
          <a:bodyPr wrap="square" rtlCol="0">
            <a:spAutoFit/>
          </a:bodyPr>
          <a:lstStyle/>
          <a:p>
            <a:pPr algn="ctr"/>
            <a:r>
              <a:rPr kumimoji="1" lang="en-US" altLang="ko-KR" sz="1100" dirty="0">
                <a:latin typeface="08서울남산체 M" panose="02020603020101020101" pitchFamily="18" charset="-127"/>
                <a:ea typeface="08서울남산체 M" panose="02020603020101020101" pitchFamily="18" charset="-127"/>
              </a:rPr>
              <a:t>Take a picture, and Upload it to our service</a:t>
            </a:r>
            <a:endParaRPr kumimoji="1" lang="ko-KR" altLang="en-US" sz="1100" dirty="0">
              <a:latin typeface="08서울남산체 M" panose="02020603020101020101" pitchFamily="18" charset="-127"/>
              <a:ea typeface="08서울남산체 M" panose="02020603020101020101" pitchFamily="18" charset="-127"/>
            </a:endParaRPr>
          </a:p>
        </p:txBody>
      </p:sp>
      <p:pic>
        <p:nvPicPr>
          <p:cNvPr id="60" name="그래픽 59" descr="카메라">
            <a:extLst>
              <a:ext uri="{FF2B5EF4-FFF2-40B4-BE49-F238E27FC236}">
                <a16:creationId xmlns:a16="http://schemas.microsoft.com/office/drawing/2014/main" id="{5BBC1D34-05D1-4A0D-AF96-C469D09A52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95075" y="2898118"/>
            <a:ext cx="447154" cy="426047"/>
          </a:xfrm>
          <a:prstGeom prst="rect">
            <a:avLst/>
          </a:prstGeom>
        </p:spPr>
      </p:pic>
      <p:cxnSp>
        <p:nvCxnSpPr>
          <p:cNvPr id="61" name="직선 화살표 연결선 60">
            <a:extLst>
              <a:ext uri="{FF2B5EF4-FFF2-40B4-BE49-F238E27FC236}">
                <a16:creationId xmlns:a16="http://schemas.microsoft.com/office/drawing/2014/main" id="{6890AE40-FEAE-4C75-916F-58C26FB4115E}"/>
              </a:ext>
            </a:extLst>
          </p:cNvPr>
          <p:cNvCxnSpPr>
            <a:cxnSpLocks/>
          </p:cNvCxnSpPr>
          <p:nvPr/>
        </p:nvCxnSpPr>
        <p:spPr>
          <a:xfrm>
            <a:off x="3297511" y="2811746"/>
            <a:ext cx="2457884" cy="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pic>
        <p:nvPicPr>
          <p:cNvPr id="62" name="그래픽 61" descr="도시">
            <a:extLst>
              <a:ext uri="{FF2B5EF4-FFF2-40B4-BE49-F238E27FC236}">
                <a16:creationId xmlns:a16="http://schemas.microsoft.com/office/drawing/2014/main" id="{AC9C6D0C-4D2B-48C8-B1D5-BE25C0C07F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96439" y="965489"/>
            <a:ext cx="924908" cy="881250"/>
          </a:xfrm>
          <a:prstGeom prst="rect">
            <a:avLst/>
          </a:prstGeom>
        </p:spPr>
      </p:pic>
      <p:pic>
        <p:nvPicPr>
          <p:cNvPr id="63" name="그래픽 62" descr="도시">
            <a:extLst>
              <a:ext uri="{FF2B5EF4-FFF2-40B4-BE49-F238E27FC236}">
                <a16:creationId xmlns:a16="http://schemas.microsoft.com/office/drawing/2014/main" id="{734A5985-37EC-4E39-A258-2DC660B52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65397" y="3468741"/>
            <a:ext cx="924908" cy="881250"/>
          </a:xfrm>
          <a:prstGeom prst="rect">
            <a:avLst/>
          </a:prstGeom>
        </p:spPr>
      </p:pic>
      <p:pic>
        <p:nvPicPr>
          <p:cNvPr id="64" name="그래픽 63" descr="도시">
            <a:extLst>
              <a:ext uri="{FF2B5EF4-FFF2-40B4-BE49-F238E27FC236}">
                <a16:creationId xmlns:a16="http://schemas.microsoft.com/office/drawing/2014/main" id="{2E738DEC-EA34-478D-B32C-972B06BDC3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88236" y="2587491"/>
            <a:ext cx="924908" cy="881250"/>
          </a:xfrm>
          <a:prstGeom prst="rect">
            <a:avLst/>
          </a:prstGeom>
        </p:spPr>
      </p:pic>
      <p:pic>
        <p:nvPicPr>
          <p:cNvPr id="65" name="그래픽 64" descr="도시">
            <a:extLst>
              <a:ext uri="{FF2B5EF4-FFF2-40B4-BE49-F238E27FC236}">
                <a16:creationId xmlns:a16="http://schemas.microsoft.com/office/drawing/2014/main" id="{4CA193F4-0D3B-4192-A003-C9C3CF41BA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11075" y="1763222"/>
            <a:ext cx="924908" cy="881250"/>
          </a:xfrm>
          <a:prstGeom prst="rect">
            <a:avLst/>
          </a:prstGeom>
        </p:spPr>
      </p:pic>
      <p:cxnSp>
        <p:nvCxnSpPr>
          <p:cNvPr id="66" name="직선 화살표 연결선 65">
            <a:extLst>
              <a:ext uri="{FF2B5EF4-FFF2-40B4-BE49-F238E27FC236}">
                <a16:creationId xmlns:a16="http://schemas.microsoft.com/office/drawing/2014/main" id="{8161D193-FE30-40D3-8A0B-8F4795E9F959}"/>
              </a:ext>
            </a:extLst>
          </p:cNvPr>
          <p:cNvCxnSpPr>
            <a:cxnSpLocks/>
          </p:cNvCxnSpPr>
          <p:nvPr/>
        </p:nvCxnSpPr>
        <p:spPr>
          <a:xfrm flipV="1">
            <a:off x="9708350" y="1471049"/>
            <a:ext cx="902454" cy="8262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C4BC7C2C-D0E8-4D4A-92E9-CCE5FE7A755F}"/>
              </a:ext>
            </a:extLst>
          </p:cNvPr>
          <p:cNvCxnSpPr>
            <a:cxnSpLocks/>
          </p:cNvCxnSpPr>
          <p:nvPr/>
        </p:nvCxnSpPr>
        <p:spPr>
          <a:xfrm flipV="1">
            <a:off x="9748699" y="2203684"/>
            <a:ext cx="821755" cy="2131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1532035C-D619-4F10-851A-D97E85AEC3B6}"/>
              </a:ext>
            </a:extLst>
          </p:cNvPr>
          <p:cNvCxnSpPr>
            <a:cxnSpLocks/>
          </p:cNvCxnSpPr>
          <p:nvPr/>
        </p:nvCxnSpPr>
        <p:spPr>
          <a:xfrm>
            <a:off x="9716199" y="2725000"/>
            <a:ext cx="831416" cy="2859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ACEA39C9-4AA3-4300-9DA8-B883DDF80137}"/>
              </a:ext>
            </a:extLst>
          </p:cNvPr>
          <p:cNvCxnSpPr>
            <a:cxnSpLocks/>
          </p:cNvCxnSpPr>
          <p:nvPr/>
        </p:nvCxnSpPr>
        <p:spPr>
          <a:xfrm>
            <a:off x="9708350" y="2958373"/>
            <a:ext cx="902454" cy="8474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2195429-3A92-4D06-A5EC-975461B13044}"/>
              </a:ext>
            </a:extLst>
          </p:cNvPr>
          <p:cNvSpPr txBox="1"/>
          <p:nvPr/>
        </p:nvSpPr>
        <p:spPr>
          <a:xfrm>
            <a:off x="9748699" y="2507337"/>
            <a:ext cx="1247955" cy="261610"/>
          </a:xfrm>
          <a:prstGeom prst="rect">
            <a:avLst/>
          </a:prstGeom>
          <a:noFill/>
        </p:spPr>
        <p:txBody>
          <a:bodyPr wrap="square" rtlCol="0">
            <a:spAutoFit/>
          </a:bodyPr>
          <a:lstStyle/>
          <a:p>
            <a:pPr algn="ctr"/>
            <a:r>
              <a:rPr kumimoji="1" lang="en-US" altLang="ko-KR" sz="1100" dirty="0">
                <a:latin typeface="08서울남산체 M" panose="02020603020101020101" pitchFamily="18" charset="-127"/>
                <a:ea typeface="08서울남산체 M" panose="02020603020101020101" pitchFamily="18" charset="-127"/>
              </a:rPr>
              <a:t>Get clothes data</a:t>
            </a:r>
            <a:endParaRPr kumimoji="1" lang="ko-KR" altLang="en-US" sz="1100" dirty="0">
              <a:latin typeface="08서울남산체 M" panose="02020603020101020101" pitchFamily="18" charset="-127"/>
              <a:ea typeface="08서울남산체 M" panose="02020603020101020101" pitchFamily="18" charset="-127"/>
            </a:endParaRPr>
          </a:p>
        </p:txBody>
      </p:sp>
      <p:pic>
        <p:nvPicPr>
          <p:cNvPr id="72" name="그래픽 71" descr="사용자">
            <a:extLst>
              <a:ext uri="{FF2B5EF4-FFF2-40B4-BE49-F238E27FC236}">
                <a16:creationId xmlns:a16="http://schemas.microsoft.com/office/drawing/2014/main" id="{D2DA6D2B-C5BC-4EFE-AB1B-5A4B786ECE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57004" y="4955849"/>
            <a:ext cx="701474" cy="717456"/>
          </a:xfrm>
          <a:prstGeom prst="rect">
            <a:avLst/>
          </a:prstGeom>
        </p:spPr>
      </p:pic>
      <p:pic>
        <p:nvPicPr>
          <p:cNvPr id="73" name="그래픽 72" descr="셔츠">
            <a:extLst>
              <a:ext uri="{FF2B5EF4-FFF2-40B4-BE49-F238E27FC236}">
                <a16:creationId xmlns:a16="http://schemas.microsoft.com/office/drawing/2014/main" id="{4608AE27-4AA0-4379-9542-B7C6210AA2D5}"/>
              </a:ext>
            </a:extLst>
          </p:cNvPr>
          <p:cNvPicPr>
            <a:picLocks noChangeAspect="1"/>
          </p:cNvPicPr>
          <p:nvPr/>
        </p:nvPicPr>
        <p:blipFill>
          <a:blip r:embed="rId4">
            <a:extLst>
              <a:ext uri="{96DAC541-7B7A-43D3-8B79-37D633B846F1}">
                <asvg:svgBlip xmlns:asvg="http://schemas.microsoft.com/office/drawing/2016/SVG/main" r:embed="rId14"/>
              </a:ext>
            </a:extLst>
          </a:blip>
          <a:stretch>
            <a:fillRect/>
          </a:stretch>
        </p:blipFill>
        <p:spPr>
          <a:xfrm>
            <a:off x="2922080" y="4816343"/>
            <a:ext cx="272795" cy="279010"/>
          </a:xfrm>
          <a:prstGeom prst="rect">
            <a:avLst/>
          </a:prstGeom>
        </p:spPr>
      </p:pic>
      <p:sp>
        <p:nvSpPr>
          <p:cNvPr id="74" name="TextBox 73">
            <a:extLst>
              <a:ext uri="{FF2B5EF4-FFF2-40B4-BE49-F238E27FC236}">
                <a16:creationId xmlns:a16="http://schemas.microsoft.com/office/drawing/2014/main" id="{D6A525E1-92FE-495F-A80F-4D0989904585}"/>
              </a:ext>
            </a:extLst>
          </p:cNvPr>
          <p:cNvSpPr txBox="1"/>
          <p:nvPr/>
        </p:nvSpPr>
        <p:spPr>
          <a:xfrm>
            <a:off x="2305182" y="5600553"/>
            <a:ext cx="889693" cy="286694"/>
          </a:xfrm>
          <a:prstGeom prst="rect">
            <a:avLst/>
          </a:prstGeom>
          <a:noFill/>
          <a:ln>
            <a:noFill/>
          </a:ln>
        </p:spPr>
        <p:txBody>
          <a:bodyPr wrap="square" rtlCol="0">
            <a:spAutoFit/>
          </a:bodyPr>
          <a:lstStyle/>
          <a:p>
            <a:r>
              <a:rPr kumimoji="1" lang="en-US" altLang="ko-KR" sz="1200" dirty="0">
                <a:latin typeface="08서울남산체 M" panose="02020603020101020101" pitchFamily="18" charset="-127"/>
                <a:ea typeface="08서울남산체 M" panose="02020603020101020101" pitchFamily="18" charset="-127"/>
              </a:rPr>
              <a:t>Shopper</a:t>
            </a:r>
            <a:endParaRPr kumimoji="1" lang="ko-KR" altLang="en-US" sz="1200" dirty="0">
              <a:latin typeface="08서울남산체 M" panose="02020603020101020101" pitchFamily="18" charset="-127"/>
              <a:ea typeface="08서울남산체 M" panose="02020603020101020101" pitchFamily="18" charset="-127"/>
            </a:endParaRPr>
          </a:p>
        </p:txBody>
      </p:sp>
      <p:pic>
        <p:nvPicPr>
          <p:cNvPr id="75" name="그래픽 74" descr="컴퓨터">
            <a:extLst>
              <a:ext uri="{FF2B5EF4-FFF2-40B4-BE49-F238E27FC236}">
                <a16:creationId xmlns:a16="http://schemas.microsoft.com/office/drawing/2014/main" id="{79987DE1-B26F-4C67-B1E7-7FEE38ABF2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7322" y="4889760"/>
            <a:ext cx="684005" cy="717456"/>
          </a:xfrm>
          <a:prstGeom prst="rect">
            <a:avLst/>
          </a:prstGeom>
        </p:spPr>
      </p:pic>
      <p:sp>
        <p:nvSpPr>
          <p:cNvPr id="76" name="TextBox 75">
            <a:extLst>
              <a:ext uri="{FF2B5EF4-FFF2-40B4-BE49-F238E27FC236}">
                <a16:creationId xmlns:a16="http://schemas.microsoft.com/office/drawing/2014/main" id="{AE39BA43-4BAD-4857-AD85-547022040E19}"/>
              </a:ext>
            </a:extLst>
          </p:cNvPr>
          <p:cNvSpPr txBox="1"/>
          <p:nvPr/>
        </p:nvSpPr>
        <p:spPr>
          <a:xfrm>
            <a:off x="6549336" y="5597363"/>
            <a:ext cx="724741" cy="286694"/>
          </a:xfrm>
          <a:prstGeom prst="rect">
            <a:avLst/>
          </a:prstGeom>
          <a:noFill/>
          <a:ln>
            <a:noFill/>
          </a:ln>
        </p:spPr>
        <p:txBody>
          <a:bodyPr wrap="square" rtlCol="0">
            <a:spAutoFit/>
          </a:bodyPr>
          <a:lstStyle/>
          <a:p>
            <a:r>
              <a:rPr kumimoji="1" lang="en-US" altLang="ko-KR" sz="1200" dirty="0">
                <a:latin typeface="08서울남산체 M" panose="02020603020101020101" pitchFamily="18" charset="-127"/>
                <a:ea typeface="08서울남산체 M" panose="02020603020101020101" pitchFamily="18" charset="-127"/>
              </a:rPr>
              <a:t>Service</a:t>
            </a:r>
            <a:endParaRPr kumimoji="1" lang="ko-KR" altLang="en-US" sz="1200" dirty="0">
              <a:latin typeface="08서울남산체 M" panose="02020603020101020101" pitchFamily="18" charset="-127"/>
              <a:ea typeface="08서울남산체 M" panose="02020603020101020101" pitchFamily="18" charset="-127"/>
            </a:endParaRPr>
          </a:p>
        </p:txBody>
      </p:sp>
      <p:pic>
        <p:nvPicPr>
          <p:cNvPr id="77" name="그래픽 76" descr="도시">
            <a:extLst>
              <a:ext uri="{FF2B5EF4-FFF2-40B4-BE49-F238E27FC236}">
                <a16:creationId xmlns:a16="http://schemas.microsoft.com/office/drawing/2014/main" id="{A8123247-60EB-40C3-A01E-12ADCC203256}"/>
              </a:ext>
            </a:extLst>
          </p:cNvPr>
          <p:cNvPicPr>
            <a:picLocks noChangeAspect="1"/>
          </p:cNvPicPr>
          <p:nvPr/>
        </p:nvPicPr>
        <p:blipFill>
          <a:blip r:embed="rId12">
            <a:extLst>
              <a:ext uri="{96DAC541-7B7A-43D3-8B79-37D633B846F1}">
                <asvg:svgBlip xmlns:asvg="http://schemas.microsoft.com/office/drawing/2016/SVG/main" r:embed="rId15"/>
              </a:ext>
            </a:extLst>
          </a:blip>
          <a:stretch>
            <a:fillRect/>
          </a:stretch>
        </p:blipFill>
        <p:spPr>
          <a:xfrm>
            <a:off x="10625082" y="4816344"/>
            <a:ext cx="857103" cy="851763"/>
          </a:xfrm>
          <a:prstGeom prst="rect">
            <a:avLst/>
          </a:prstGeom>
        </p:spPr>
      </p:pic>
      <p:sp>
        <p:nvSpPr>
          <p:cNvPr id="78" name="TextBox 77">
            <a:extLst>
              <a:ext uri="{FF2B5EF4-FFF2-40B4-BE49-F238E27FC236}">
                <a16:creationId xmlns:a16="http://schemas.microsoft.com/office/drawing/2014/main" id="{CD889A8F-32B2-48A0-B940-4319A1AAC056}"/>
              </a:ext>
            </a:extLst>
          </p:cNvPr>
          <p:cNvSpPr txBox="1"/>
          <p:nvPr/>
        </p:nvSpPr>
        <p:spPr>
          <a:xfrm>
            <a:off x="10784932" y="5580864"/>
            <a:ext cx="629077" cy="276999"/>
          </a:xfrm>
          <a:prstGeom prst="rect">
            <a:avLst/>
          </a:prstGeom>
          <a:noFill/>
          <a:ln>
            <a:noFill/>
          </a:ln>
        </p:spPr>
        <p:txBody>
          <a:bodyPr wrap="square" rtlCol="0">
            <a:spAutoFit/>
          </a:bodyPr>
          <a:lstStyle/>
          <a:p>
            <a:r>
              <a:rPr kumimoji="1" lang="en-US" altLang="ko-KR" sz="1200" dirty="0">
                <a:latin typeface="08서울남산체 M" panose="02020603020101020101" pitchFamily="18" charset="-127"/>
                <a:ea typeface="08서울남산체 M" panose="02020603020101020101" pitchFamily="18" charset="-127"/>
              </a:rPr>
              <a:t>Seller</a:t>
            </a:r>
            <a:endParaRPr kumimoji="1" lang="ko-KR" altLang="en-US" sz="1200" dirty="0">
              <a:latin typeface="08서울남산체 M" panose="02020603020101020101" pitchFamily="18" charset="-127"/>
              <a:ea typeface="08서울남산체 M" panose="02020603020101020101" pitchFamily="18" charset="-127"/>
            </a:endParaRPr>
          </a:p>
        </p:txBody>
      </p:sp>
      <p:sp>
        <p:nvSpPr>
          <p:cNvPr id="79" name="TextBox 78">
            <a:extLst>
              <a:ext uri="{FF2B5EF4-FFF2-40B4-BE49-F238E27FC236}">
                <a16:creationId xmlns:a16="http://schemas.microsoft.com/office/drawing/2014/main" id="{EDABDDC2-E020-4AE3-822D-C9791BA48A1D}"/>
              </a:ext>
            </a:extLst>
          </p:cNvPr>
          <p:cNvSpPr txBox="1"/>
          <p:nvPr/>
        </p:nvSpPr>
        <p:spPr>
          <a:xfrm>
            <a:off x="1826271" y="4354347"/>
            <a:ext cx="2938625" cy="400110"/>
          </a:xfrm>
          <a:prstGeom prst="rect">
            <a:avLst/>
          </a:prstGeom>
          <a:noFill/>
        </p:spPr>
        <p:txBody>
          <a:bodyPr wrap="none" rtlCol="0">
            <a:spAutoFit/>
          </a:bodyPr>
          <a:lstStyle/>
          <a:p>
            <a:r>
              <a:rPr kumimoji="1" lang="en-US" altLang="ko-KR" sz="2000" b="1" dirty="0">
                <a:latin typeface="08서울남산체 EB" panose="02020603020101020101" pitchFamily="18" charset="-127"/>
                <a:ea typeface="08서울남산체 EB" panose="02020603020101020101" pitchFamily="18" charset="-127"/>
              </a:rPr>
              <a:t>When determine buying</a:t>
            </a:r>
          </a:p>
        </p:txBody>
      </p:sp>
      <p:cxnSp>
        <p:nvCxnSpPr>
          <p:cNvPr id="80" name="직선 화살표 연결선 79">
            <a:extLst>
              <a:ext uri="{FF2B5EF4-FFF2-40B4-BE49-F238E27FC236}">
                <a16:creationId xmlns:a16="http://schemas.microsoft.com/office/drawing/2014/main" id="{765EBA16-24F1-4DC4-B415-24F6A0515B8B}"/>
              </a:ext>
            </a:extLst>
          </p:cNvPr>
          <p:cNvCxnSpPr>
            <a:cxnSpLocks/>
          </p:cNvCxnSpPr>
          <p:nvPr/>
        </p:nvCxnSpPr>
        <p:spPr>
          <a:xfrm>
            <a:off x="3518770" y="5314575"/>
            <a:ext cx="25367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24FB16A6-9F0E-45E3-917B-3F325E12D485}"/>
              </a:ext>
            </a:extLst>
          </p:cNvPr>
          <p:cNvSpPr txBox="1"/>
          <p:nvPr/>
        </p:nvSpPr>
        <p:spPr>
          <a:xfrm>
            <a:off x="4069415" y="4939275"/>
            <a:ext cx="1537600" cy="261610"/>
          </a:xfrm>
          <a:prstGeom prst="rect">
            <a:avLst/>
          </a:prstGeom>
          <a:noFill/>
        </p:spPr>
        <p:txBody>
          <a:bodyPr wrap="none" rtlCol="0">
            <a:spAutoFit/>
          </a:bodyPr>
          <a:lstStyle/>
          <a:p>
            <a:r>
              <a:rPr kumimoji="1" lang="en-US" altLang="ko-KR" sz="1100" dirty="0">
                <a:latin typeface="08서울남산체 M" panose="02020603020101020101" pitchFamily="18" charset="-127"/>
                <a:ea typeface="08서울남산체 M" panose="02020603020101020101" pitchFamily="18" charset="-127"/>
              </a:rPr>
              <a:t>Choosing by one click</a:t>
            </a:r>
            <a:endParaRPr kumimoji="1" lang="ko-KR" altLang="en-US" sz="1100" dirty="0">
              <a:latin typeface="08서울남산체 M" panose="02020603020101020101" pitchFamily="18" charset="-127"/>
              <a:ea typeface="08서울남산체 M" panose="02020603020101020101" pitchFamily="18" charset="-127"/>
            </a:endParaRPr>
          </a:p>
        </p:txBody>
      </p:sp>
      <p:cxnSp>
        <p:nvCxnSpPr>
          <p:cNvPr id="82" name="직선 화살표 연결선 81">
            <a:extLst>
              <a:ext uri="{FF2B5EF4-FFF2-40B4-BE49-F238E27FC236}">
                <a16:creationId xmlns:a16="http://schemas.microsoft.com/office/drawing/2014/main" id="{2DB91259-156D-4392-A824-1AB1CB99EB63}"/>
              </a:ext>
            </a:extLst>
          </p:cNvPr>
          <p:cNvCxnSpPr>
            <a:cxnSpLocks/>
          </p:cNvCxnSpPr>
          <p:nvPr/>
        </p:nvCxnSpPr>
        <p:spPr>
          <a:xfrm>
            <a:off x="7705695" y="5294831"/>
            <a:ext cx="25367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206BF7D-CE78-4540-B64A-9DCB4085F676}"/>
              </a:ext>
            </a:extLst>
          </p:cNvPr>
          <p:cNvSpPr txBox="1"/>
          <p:nvPr/>
        </p:nvSpPr>
        <p:spPr>
          <a:xfrm>
            <a:off x="8211634" y="4939275"/>
            <a:ext cx="1579278" cy="261610"/>
          </a:xfrm>
          <a:prstGeom prst="rect">
            <a:avLst/>
          </a:prstGeom>
          <a:noFill/>
        </p:spPr>
        <p:txBody>
          <a:bodyPr wrap="none" rtlCol="0">
            <a:spAutoFit/>
          </a:bodyPr>
          <a:lstStyle/>
          <a:p>
            <a:r>
              <a:rPr kumimoji="1" lang="en-US" altLang="ko-KR" sz="1100" dirty="0">
                <a:latin typeface="08서울남산체 M" panose="02020603020101020101" pitchFamily="18" charset="-127"/>
                <a:ea typeface="08서울남산체 M" panose="02020603020101020101" pitchFamily="18" charset="-127"/>
              </a:rPr>
              <a:t>Take an detailed order</a:t>
            </a:r>
            <a:endParaRPr kumimoji="1" lang="ko-KR" altLang="en-US" sz="1100" dirty="0">
              <a:latin typeface="08서울남산체 M" panose="02020603020101020101" pitchFamily="18" charset="-127"/>
              <a:ea typeface="08서울남산체 M" panose="02020603020101020101" pitchFamily="18" charset="-127"/>
            </a:endParaRPr>
          </a:p>
        </p:txBody>
      </p:sp>
      <p:sp>
        <p:nvSpPr>
          <p:cNvPr id="84" name="TextBox 83">
            <a:extLst>
              <a:ext uri="{FF2B5EF4-FFF2-40B4-BE49-F238E27FC236}">
                <a16:creationId xmlns:a16="http://schemas.microsoft.com/office/drawing/2014/main" id="{BFC5B343-7BCB-4A9E-B39A-588F07ADC530}"/>
              </a:ext>
            </a:extLst>
          </p:cNvPr>
          <p:cNvSpPr txBox="1"/>
          <p:nvPr/>
        </p:nvSpPr>
        <p:spPr>
          <a:xfrm>
            <a:off x="5868561" y="5863003"/>
            <a:ext cx="2081525" cy="523220"/>
          </a:xfrm>
          <a:prstGeom prst="rect">
            <a:avLst/>
          </a:prstGeom>
          <a:noFill/>
        </p:spPr>
        <p:txBody>
          <a:bodyPr wrap="square" rtlCol="0">
            <a:spAutoFit/>
          </a:bodyPr>
          <a:lstStyle/>
          <a:p>
            <a:pPr algn="ctr"/>
            <a:r>
              <a:rPr kumimoji="1" lang="en-US" altLang="ko-KR" sz="1400" dirty="0">
                <a:latin typeface="08서울남산체 M" panose="02020603020101020101" pitchFamily="18" charset="-127"/>
                <a:ea typeface="08서울남산체 M" panose="02020603020101020101" pitchFamily="18" charset="-127"/>
              </a:rPr>
              <a:t>Using reserved customer information</a:t>
            </a:r>
          </a:p>
        </p:txBody>
      </p:sp>
      <p:sp>
        <p:nvSpPr>
          <p:cNvPr id="89" name="TextBox 88">
            <a:extLst>
              <a:ext uri="{FF2B5EF4-FFF2-40B4-BE49-F238E27FC236}">
                <a16:creationId xmlns:a16="http://schemas.microsoft.com/office/drawing/2014/main" id="{CBCC1D6B-182C-4821-ADD5-FEEF7DB52207}"/>
              </a:ext>
            </a:extLst>
          </p:cNvPr>
          <p:cNvSpPr txBox="1"/>
          <p:nvPr/>
        </p:nvSpPr>
        <p:spPr>
          <a:xfrm>
            <a:off x="9955891" y="5937446"/>
            <a:ext cx="2081525" cy="523220"/>
          </a:xfrm>
          <a:prstGeom prst="rect">
            <a:avLst/>
          </a:prstGeom>
          <a:noFill/>
        </p:spPr>
        <p:txBody>
          <a:bodyPr wrap="square" rtlCol="0">
            <a:spAutoFit/>
          </a:bodyPr>
          <a:lstStyle/>
          <a:p>
            <a:pPr algn="ctr"/>
            <a:r>
              <a:rPr kumimoji="1" lang="en-US" altLang="ko-KR" sz="1400" dirty="0">
                <a:latin typeface="08서울남산체 M" panose="02020603020101020101" pitchFamily="18" charset="-127"/>
                <a:ea typeface="08서울남산체 M" panose="02020603020101020101" pitchFamily="18" charset="-127"/>
              </a:rPr>
              <a:t>Delivery product</a:t>
            </a:r>
          </a:p>
          <a:p>
            <a:pPr algn="ctr"/>
            <a:r>
              <a:rPr kumimoji="1" lang="en-US" altLang="ko-KR" sz="1400" dirty="0">
                <a:latin typeface="08서울남산체 M" panose="02020603020101020101" pitchFamily="18" charset="-127"/>
                <a:ea typeface="08서울남산체 M" panose="02020603020101020101" pitchFamily="18" charset="-127"/>
              </a:rPr>
              <a:t>To customer directly</a:t>
            </a:r>
          </a:p>
        </p:txBody>
      </p:sp>
      <p:sp>
        <p:nvSpPr>
          <p:cNvPr id="95" name="TextBox 94">
            <a:extLst>
              <a:ext uri="{FF2B5EF4-FFF2-40B4-BE49-F238E27FC236}">
                <a16:creationId xmlns:a16="http://schemas.microsoft.com/office/drawing/2014/main" id="{79A83FF3-8768-43FF-AC6F-71A4D50D4F90}"/>
              </a:ext>
            </a:extLst>
          </p:cNvPr>
          <p:cNvSpPr txBox="1"/>
          <p:nvPr/>
        </p:nvSpPr>
        <p:spPr>
          <a:xfrm>
            <a:off x="5126860" y="1022606"/>
            <a:ext cx="4010652" cy="307777"/>
          </a:xfrm>
          <a:prstGeom prst="rect">
            <a:avLst/>
          </a:prstGeom>
          <a:noFill/>
        </p:spPr>
        <p:txBody>
          <a:bodyPr wrap="square" rtlCol="0">
            <a:spAutoFit/>
          </a:bodyPr>
          <a:lstStyle/>
          <a:p>
            <a:pPr algn="ctr"/>
            <a:r>
              <a:rPr kumimoji="1" lang="en-US" altLang="ko-KR" sz="1400" dirty="0">
                <a:latin typeface="08서울남산체 M" panose="02020603020101020101" pitchFamily="18" charset="-127"/>
                <a:ea typeface="08서울남산체 M" panose="02020603020101020101" pitchFamily="18" charset="-127"/>
              </a:rPr>
              <a:t>Searching clothes using client’s picture</a:t>
            </a:r>
            <a:endParaRPr kumimoji="1" lang="ko-KR" altLang="en-US" sz="1400" dirty="0">
              <a:latin typeface="08서울남산체 M" panose="02020603020101020101" pitchFamily="18" charset="-127"/>
              <a:ea typeface="08서울남산체 M" panose="02020603020101020101" pitchFamily="18" charset="-127"/>
            </a:endParaRPr>
          </a:p>
        </p:txBody>
      </p:sp>
      <p:sp>
        <p:nvSpPr>
          <p:cNvPr id="96" name="TextBox 95">
            <a:extLst>
              <a:ext uri="{FF2B5EF4-FFF2-40B4-BE49-F238E27FC236}">
                <a16:creationId xmlns:a16="http://schemas.microsoft.com/office/drawing/2014/main" id="{F770115A-BA3C-45F8-92F7-0957BB064D1E}"/>
              </a:ext>
            </a:extLst>
          </p:cNvPr>
          <p:cNvSpPr txBox="1"/>
          <p:nvPr/>
        </p:nvSpPr>
        <p:spPr>
          <a:xfrm>
            <a:off x="3415446" y="4399871"/>
            <a:ext cx="4010652" cy="307777"/>
          </a:xfrm>
          <a:prstGeom prst="rect">
            <a:avLst/>
          </a:prstGeom>
          <a:noFill/>
        </p:spPr>
        <p:txBody>
          <a:bodyPr wrap="square" rtlCol="0">
            <a:spAutoFit/>
          </a:bodyPr>
          <a:lstStyle/>
          <a:p>
            <a:pPr algn="ctr"/>
            <a:r>
              <a:rPr kumimoji="1" lang="en-US" altLang="ko-KR" sz="1400" dirty="0">
                <a:latin typeface="08서울남산체 M" panose="02020603020101020101" pitchFamily="18" charset="-127"/>
                <a:ea typeface="08서울남산체 M" panose="02020603020101020101" pitchFamily="18" charset="-127"/>
              </a:rPr>
              <a:t>Easy purchasing</a:t>
            </a:r>
            <a:endParaRPr kumimoji="1" lang="ko-KR" altLang="en-US" sz="1400" dirty="0">
              <a:latin typeface="08서울남산체 M" panose="02020603020101020101" pitchFamily="18" charset="-127"/>
              <a:ea typeface="08서울남산체 M" panose="02020603020101020101" pitchFamily="18" charset="-127"/>
            </a:endParaRPr>
          </a:p>
        </p:txBody>
      </p:sp>
      <p:sp>
        <p:nvSpPr>
          <p:cNvPr id="87" name="직사각형 86">
            <a:extLst>
              <a:ext uri="{FF2B5EF4-FFF2-40B4-BE49-F238E27FC236}">
                <a16:creationId xmlns:a16="http://schemas.microsoft.com/office/drawing/2014/main" id="{B644A2A1-9387-4768-B592-783C4B7CAE7D}"/>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99" name="그룹 98">
            <a:extLst>
              <a:ext uri="{FF2B5EF4-FFF2-40B4-BE49-F238E27FC236}">
                <a16:creationId xmlns:a16="http://schemas.microsoft.com/office/drawing/2014/main" id="{FCCE4136-06C7-439C-92F5-8312CDB5FA05}"/>
              </a:ext>
            </a:extLst>
          </p:cNvPr>
          <p:cNvGrpSpPr/>
          <p:nvPr/>
        </p:nvGrpSpPr>
        <p:grpSpPr>
          <a:xfrm>
            <a:off x="-3" y="4496243"/>
            <a:ext cx="1642369" cy="494793"/>
            <a:chOff x="0" y="3374666"/>
            <a:chExt cx="1642369" cy="630651"/>
          </a:xfrm>
        </p:grpSpPr>
        <p:sp>
          <p:nvSpPr>
            <p:cNvPr id="100" name="직사각형 99">
              <a:extLst>
                <a:ext uri="{FF2B5EF4-FFF2-40B4-BE49-F238E27FC236}">
                  <a16:creationId xmlns:a16="http://schemas.microsoft.com/office/drawing/2014/main" id="{BEE1D1C9-07B9-4FCB-9B35-4D4386B33F23}"/>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직사각형 100">
              <a:extLst>
                <a:ext uri="{FF2B5EF4-FFF2-40B4-BE49-F238E27FC236}">
                  <a16:creationId xmlns:a16="http://schemas.microsoft.com/office/drawing/2014/main" id="{A982E82C-470D-4447-9467-2276FB10D24B}"/>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102" name="TextBox 101">
            <a:extLst>
              <a:ext uri="{FF2B5EF4-FFF2-40B4-BE49-F238E27FC236}">
                <a16:creationId xmlns:a16="http://schemas.microsoft.com/office/drawing/2014/main" id="{D7964FED-4462-42B7-9092-476739CC7A58}"/>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103" name="직선 연결선 102">
            <a:extLst>
              <a:ext uri="{FF2B5EF4-FFF2-40B4-BE49-F238E27FC236}">
                <a16:creationId xmlns:a16="http://schemas.microsoft.com/office/drawing/2014/main" id="{E4FED35C-684B-47D4-91F3-9C89BBA8878A}"/>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10E9037E-4C19-4D71-890A-D7FC611D9B95}"/>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6" name="그룹 105">
            <a:extLst>
              <a:ext uri="{FF2B5EF4-FFF2-40B4-BE49-F238E27FC236}">
                <a16:creationId xmlns:a16="http://schemas.microsoft.com/office/drawing/2014/main" id="{73D60B3E-7B9A-4D3E-B5F1-A33A999E46D0}"/>
              </a:ext>
            </a:extLst>
          </p:cNvPr>
          <p:cNvGrpSpPr/>
          <p:nvPr/>
        </p:nvGrpSpPr>
        <p:grpSpPr>
          <a:xfrm>
            <a:off x="541774" y="3558323"/>
            <a:ext cx="1051270" cy="1728453"/>
            <a:chOff x="738760" y="3491335"/>
            <a:chExt cx="1051270" cy="713760"/>
          </a:xfrm>
        </p:grpSpPr>
        <p:sp>
          <p:nvSpPr>
            <p:cNvPr id="107" name="TextBox 106">
              <a:extLst>
                <a:ext uri="{FF2B5EF4-FFF2-40B4-BE49-F238E27FC236}">
                  <a16:creationId xmlns:a16="http://schemas.microsoft.com/office/drawing/2014/main" id="{6D0375A1-584A-4AB9-B227-DA140F92DDC5}"/>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108" name="TextBox 107">
              <a:extLst>
                <a:ext uri="{FF2B5EF4-FFF2-40B4-BE49-F238E27FC236}">
                  <a16:creationId xmlns:a16="http://schemas.microsoft.com/office/drawing/2014/main" id="{9E8DFBC5-D5EA-49AC-9F98-7D802642D272}"/>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09" name="TextBox 108">
              <a:extLst>
                <a:ext uri="{FF2B5EF4-FFF2-40B4-BE49-F238E27FC236}">
                  <a16:creationId xmlns:a16="http://schemas.microsoft.com/office/drawing/2014/main" id="{9575779D-D1A4-4294-9D72-7A84D385C68C}"/>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chemeClr val="bg1"/>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endParaRPr>
            </a:p>
          </p:txBody>
        </p:sp>
        <p:sp>
          <p:nvSpPr>
            <p:cNvPr id="110" name="TextBox 109">
              <a:extLst>
                <a:ext uri="{FF2B5EF4-FFF2-40B4-BE49-F238E27FC236}">
                  <a16:creationId xmlns:a16="http://schemas.microsoft.com/office/drawing/2014/main" id="{7D3D4732-E5AD-419E-973F-FCEED08E5BCC}"/>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111" name="TextBox 110">
            <a:extLst>
              <a:ext uri="{FF2B5EF4-FFF2-40B4-BE49-F238E27FC236}">
                <a16:creationId xmlns:a16="http://schemas.microsoft.com/office/drawing/2014/main" id="{F7D5D536-5D36-4A97-A847-686DAFA24757}"/>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12" name="직사각형 111">
            <a:extLst>
              <a:ext uri="{FF2B5EF4-FFF2-40B4-BE49-F238E27FC236}">
                <a16:creationId xmlns:a16="http://schemas.microsoft.com/office/drawing/2014/main" id="{6765705D-E76F-4FE8-BC43-76F3A0AE2ECB}"/>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3" name="TextBox 112">
            <a:extLst>
              <a:ext uri="{FF2B5EF4-FFF2-40B4-BE49-F238E27FC236}">
                <a16:creationId xmlns:a16="http://schemas.microsoft.com/office/drawing/2014/main" id="{F53ED478-3960-4F9A-8914-C10CA223B02E}"/>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114" name="그룹 113">
            <a:extLst>
              <a:ext uri="{FF2B5EF4-FFF2-40B4-BE49-F238E27FC236}">
                <a16:creationId xmlns:a16="http://schemas.microsoft.com/office/drawing/2014/main" id="{2BBE2A04-1139-4CE6-B024-98DD2F3DE35A}"/>
              </a:ext>
            </a:extLst>
          </p:cNvPr>
          <p:cNvGrpSpPr/>
          <p:nvPr/>
        </p:nvGrpSpPr>
        <p:grpSpPr>
          <a:xfrm>
            <a:off x="350728" y="961657"/>
            <a:ext cx="891714" cy="900440"/>
            <a:chOff x="1450044" y="2554881"/>
            <a:chExt cx="1997564" cy="2025790"/>
          </a:xfrm>
        </p:grpSpPr>
        <p:sp>
          <p:nvSpPr>
            <p:cNvPr id="115" name="직사각형 114">
              <a:extLst>
                <a:ext uri="{FF2B5EF4-FFF2-40B4-BE49-F238E27FC236}">
                  <a16:creationId xmlns:a16="http://schemas.microsoft.com/office/drawing/2014/main" id="{8D5A9278-3675-416A-AEA4-A41015AF9459}"/>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116" name="TextBox 115">
              <a:extLst>
                <a:ext uri="{FF2B5EF4-FFF2-40B4-BE49-F238E27FC236}">
                  <a16:creationId xmlns:a16="http://schemas.microsoft.com/office/drawing/2014/main" id="{FC582AE7-9845-4C6C-AB5A-A82BAD7F019D}"/>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117" name="그림 116">
            <a:extLst>
              <a:ext uri="{FF2B5EF4-FFF2-40B4-BE49-F238E27FC236}">
                <a16:creationId xmlns:a16="http://schemas.microsoft.com/office/drawing/2014/main" id="{80050C2F-89FF-458E-95BB-775FEC589AB6}"/>
              </a:ext>
            </a:extLst>
          </p:cNvPr>
          <p:cNvPicPr>
            <a:picLocks noChangeAspect="1"/>
          </p:cNvPicPr>
          <p:nvPr/>
        </p:nvPicPr>
        <p:blipFill>
          <a:blip r:embed="rId16">
            <a:grayscl/>
            <a:extLst>
              <a:ext uri="{BEBA8EAE-BF5A-486C-A8C5-ECC9F3942E4B}">
                <a14:imgProps xmlns:a14="http://schemas.microsoft.com/office/drawing/2010/main">
                  <a14:imgLayer r:embed="rId1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119" name="TextBox 118">
            <a:extLst>
              <a:ext uri="{FF2B5EF4-FFF2-40B4-BE49-F238E27FC236}">
                <a16:creationId xmlns:a16="http://schemas.microsoft.com/office/drawing/2014/main" id="{B83DBAFA-B177-4F21-840C-CEEC9B40B382}"/>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120" name="TextBox 119">
            <a:extLst>
              <a:ext uri="{FF2B5EF4-FFF2-40B4-BE49-F238E27FC236}">
                <a16:creationId xmlns:a16="http://schemas.microsoft.com/office/drawing/2014/main" id="{13AE9161-F9D0-4674-8CA6-B1A55AA103FF}"/>
              </a:ext>
            </a:extLst>
          </p:cNvPr>
          <p:cNvSpPr txBox="1"/>
          <p:nvPr/>
        </p:nvSpPr>
        <p:spPr>
          <a:xfrm>
            <a:off x="1766657" y="417233"/>
            <a:ext cx="2981907"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Technical Background – Flow Chart</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2469976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2158"/>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4" name="TextBox 43">
            <a:extLst>
              <a:ext uri="{FF2B5EF4-FFF2-40B4-BE49-F238E27FC236}">
                <a16:creationId xmlns:a16="http://schemas.microsoft.com/office/drawing/2014/main" id="{3295142B-A493-4E75-A42C-0BBC0BD3718C}"/>
              </a:ext>
            </a:extLst>
          </p:cNvPr>
          <p:cNvSpPr txBox="1"/>
          <p:nvPr/>
        </p:nvSpPr>
        <p:spPr>
          <a:xfrm>
            <a:off x="7727605" y="2590069"/>
            <a:ext cx="2068712" cy="738664"/>
          </a:xfrm>
          <a:prstGeom prst="rect">
            <a:avLst/>
          </a:prstGeom>
          <a:noFill/>
        </p:spPr>
        <p:txBody>
          <a:bodyPr wrap="square" rtlCol="0">
            <a:spAutoFit/>
          </a:bodyPr>
          <a:lstStyle/>
          <a:p>
            <a:pPr algn="ctr"/>
            <a:r>
              <a:rPr kumimoji="1" lang="en-US" altLang="ko-KR" sz="1400" dirty="0">
                <a:latin typeface="08서울남산체 M" panose="02020603020101020101" pitchFamily="18" charset="-127"/>
                <a:ea typeface="08서울남산체 M" panose="02020603020101020101" pitchFamily="18" charset="-127"/>
              </a:rPr>
              <a:t>Search your preference include searching data, order record, etc.</a:t>
            </a:r>
          </a:p>
        </p:txBody>
      </p:sp>
      <p:sp>
        <p:nvSpPr>
          <p:cNvPr id="46" name="TextBox 45">
            <a:extLst>
              <a:ext uri="{FF2B5EF4-FFF2-40B4-BE49-F238E27FC236}">
                <a16:creationId xmlns:a16="http://schemas.microsoft.com/office/drawing/2014/main" id="{5D76FC4E-F1A9-4A6B-AB5B-CDD1F48F971A}"/>
              </a:ext>
            </a:extLst>
          </p:cNvPr>
          <p:cNvSpPr txBox="1"/>
          <p:nvPr/>
        </p:nvSpPr>
        <p:spPr>
          <a:xfrm>
            <a:off x="1591169" y="1108070"/>
            <a:ext cx="2945566" cy="707886"/>
          </a:xfrm>
          <a:prstGeom prst="rect">
            <a:avLst/>
          </a:prstGeom>
          <a:noFill/>
        </p:spPr>
        <p:txBody>
          <a:bodyPr wrap="square" rtlCol="0">
            <a:spAutoFit/>
          </a:bodyPr>
          <a:lstStyle/>
          <a:p>
            <a:pPr algn="ctr"/>
            <a:r>
              <a:rPr kumimoji="1" lang="en-US" altLang="ko-KR" sz="2000" b="1" dirty="0">
                <a:latin typeface="08서울남산체 EB" panose="02020603020101020101" pitchFamily="18" charset="-127"/>
                <a:ea typeface="08서울남산체 EB" panose="02020603020101020101" pitchFamily="18" charset="-127"/>
              </a:rPr>
              <a:t>When need some recommendation </a:t>
            </a:r>
            <a:endParaRPr kumimoji="1" lang="ko-KR" altLang="en-US" sz="2000" b="1" dirty="0">
              <a:latin typeface="08서울남산체 EB" panose="02020603020101020101" pitchFamily="18" charset="-127"/>
              <a:ea typeface="08서울남산체 EB" panose="02020603020101020101" pitchFamily="18" charset="-127"/>
            </a:endParaRPr>
          </a:p>
        </p:txBody>
      </p:sp>
      <p:grpSp>
        <p:nvGrpSpPr>
          <p:cNvPr id="47" name="그룹 46">
            <a:extLst>
              <a:ext uri="{FF2B5EF4-FFF2-40B4-BE49-F238E27FC236}">
                <a16:creationId xmlns:a16="http://schemas.microsoft.com/office/drawing/2014/main" id="{C34A9D97-4865-4343-81DD-4F15318C16A5}"/>
              </a:ext>
            </a:extLst>
          </p:cNvPr>
          <p:cNvGrpSpPr/>
          <p:nvPr/>
        </p:nvGrpSpPr>
        <p:grpSpPr>
          <a:xfrm>
            <a:off x="3961198" y="1576145"/>
            <a:ext cx="1612283" cy="881867"/>
            <a:chOff x="2395061" y="352838"/>
            <a:chExt cx="1815260" cy="1163230"/>
          </a:xfrm>
        </p:grpSpPr>
        <p:pic>
          <p:nvPicPr>
            <p:cNvPr id="48" name="그래픽 47" descr="목록">
              <a:extLst>
                <a:ext uri="{FF2B5EF4-FFF2-40B4-BE49-F238E27FC236}">
                  <a16:creationId xmlns:a16="http://schemas.microsoft.com/office/drawing/2014/main" id="{76BBA163-A778-4E6B-ABAA-2AD33630E4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6992" y="352838"/>
              <a:ext cx="669813" cy="669813"/>
            </a:xfrm>
            <a:prstGeom prst="rect">
              <a:avLst/>
            </a:prstGeom>
          </p:spPr>
        </p:pic>
        <p:pic>
          <p:nvPicPr>
            <p:cNvPr id="49" name="그래픽 48" descr="셔츠">
              <a:extLst>
                <a:ext uri="{FF2B5EF4-FFF2-40B4-BE49-F238E27FC236}">
                  <a16:creationId xmlns:a16="http://schemas.microsoft.com/office/drawing/2014/main" id="{D383E9BA-E8A8-4D10-9473-2EE0FE02B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1393" y="509944"/>
              <a:ext cx="355599" cy="355599"/>
            </a:xfrm>
            <a:prstGeom prst="rect">
              <a:avLst/>
            </a:prstGeom>
          </p:spPr>
        </p:pic>
        <p:sp>
          <p:nvSpPr>
            <p:cNvPr id="50" name="TextBox 49">
              <a:extLst>
                <a:ext uri="{FF2B5EF4-FFF2-40B4-BE49-F238E27FC236}">
                  <a16:creationId xmlns:a16="http://schemas.microsoft.com/office/drawing/2014/main" id="{5052FB53-9A69-4F15-AAC9-B9DC8AF27CDB}"/>
                </a:ext>
              </a:extLst>
            </p:cNvPr>
            <p:cNvSpPr txBox="1"/>
            <p:nvPr/>
          </p:nvSpPr>
          <p:spPr>
            <a:xfrm>
              <a:off x="2395061" y="947705"/>
              <a:ext cx="1815260" cy="568363"/>
            </a:xfrm>
            <a:prstGeom prst="rect">
              <a:avLst/>
            </a:prstGeom>
            <a:noFill/>
          </p:spPr>
          <p:txBody>
            <a:bodyPr wrap="square" rtlCol="0">
              <a:spAutoFit/>
            </a:bodyPr>
            <a:lstStyle/>
            <a:p>
              <a:pPr algn="ctr"/>
              <a:r>
                <a:rPr kumimoji="1" lang="en-US" altLang="ko-KR" sz="1100" dirty="0">
                  <a:latin typeface="08서울남산체 M" panose="02020603020101020101" pitchFamily="18" charset="-127"/>
                  <a:ea typeface="08서울남산체 M" panose="02020603020101020101" pitchFamily="18" charset="-127"/>
                </a:rPr>
                <a:t>Our service recommend for you </a:t>
              </a:r>
              <a:endParaRPr kumimoji="1" lang="ko-KR" altLang="en-US" sz="1100" dirty="0">
                <a:latin typeface="08서울남산체 M" panose="02020603020101020101" pitchFamily="18" charset="-127"/>
                <a:ea typeface="08서울남산체 M" panose="02020603020101020101" pitchFamily="18" charset="-127"/>
              </a:endParaRPr>
            </a:p>
          </p:txBody>
        </p:sp>
      </p:grpSp>
      <p:grpSp>
        <p:nvGrpSpPr>
          <p:cNvPr id="51" name="그룹 50">
            <a:extLst>
              <a:ext uri="{FF2B5EF4-FFF2-40B4-BE49-F238E27FC236}">
                <a16:creationId xmlns:a16="http://schemas.microsoft.com/office/drawing/2014/main" id="{A93492EF-C218-4836-9F0A-CA5092082821}"/>
              </a:ext>
            </a:extLst>
          </p:cNvPr>
          <p:cNvGrpSpPr/>
          <p:nvPr/>
        </p:nvGrpSpPr>
        <p:grpSpPr>
          <a:xfrm>
            <a:off x="2005433" y="1757318"/>
            <a:ext cx="1160897" cy="1194789"/>
            <a:chOff x="706231" y="1138591"/>
            <a:chExt cx="1512711" cy="1512711"/>
          </a:xfrm>
        </p:grpSpPr>
        <p:pic>
          <p:nvPicPr>
            <p:cNvPr id="52" name="그래픽 51" descr="사용자">
              <a:extLst>
                <a:ext uri="{FF2B5EF4-FFF2-40B4-BE49-F238E27FC236}">
                  <a16:creationId xmlns:a16="http://schemas.microsoft.com/office/drawing/2014/main" id="{3A624605-427F-4AE6-8C8A-967ED66A8D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5386" y="1437746"/>
              <a:ext cx="914400" cy="914400"/>
            </a:xfrm>
            <a:prstGeom prst="rect">
              <a:avLst/>
            </a:prstGeom>
          </p:spPr>
        </p:pic>
        <p:pic>
          <p:nvPicPr>
            <p:cNvPr id="53" name="그래픽 52" descr="셔츠">
              <a:extLst>
                <a:ext uri="{FF2B5EF4-FFF2-40B4-BE49-F238E27FC236}">
                  <a16:creationId xmlns:a16="http://schemas.microsoft.com/office/drawing/2014/main" id="{9FFE1EF9-A711-4CB6-8F11-9D78E852B37F}"/>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741986" y="1259946"/>
              <a:ext cx="355599" cy="355599"/>
            </a:xfrm>
            <a:prstGeom prst="rect">
              <a:avLst/>
            </a:prstGeom>
          </p:spPr>
        </p:pic>
        <p:sp>
          <p:nvSpPr>
            <p:cNvPr id="54" name="직사각형 53">
              <a:extLst>
                <a:ext uri="{FF2B5EF4-FFF2-40B4-BE49-F238E27FC236}">
                  <a16:creationId xmlns:a16="http://schemas.microsoft.com/office/drawing/2014/main" id="{C99D195A-0707-480D-9BC5-7ACA5A03BC33}"/>
                </a:ext>
              </a:extLst>
            </p:cNvPr>
            <p:cNvSpPr/>
            <p:nvPr/>
          </p:nvSpPr>
          <p:spPr>
            <a:xfrm>
              <a:off x="706231" y="1138591"/>
              <a:ext cx="1512711" cy="1512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08서울남산체 M" panose="02020603020101020101" pitchFamily="18" charset="-127"/>
                <a:ea typeface="08서울남산체 M" panose="02020603020101020101" pitchFamily="18" charset="-127"/>
              </a:endParaRPr>
            </a:p>
          </p:txBody>
        </p:sp>
        <p:sp>
          <p:nvSpPr>
            <p:cNvPr id="55" name="TextBox 54">
              <a:extLst>
                <a:ext uri="{FF2B5EF4-FFF2-40B4-BE49-F238E27FC236}">
                  <a16:creationId xmlns:a16="http://schemas.microsoft.com/office/drawing/2014/main" id="{646E7DE3-05AC-4618-811F-EF76B1D64D43}"/>
                </a:ext>
              </a:extLst>
            </p:cNvPr>
            <p:cNvSpPr txBox="1"/>
            <p:nvPr/>
          </p:nvSpPr>
          <p:spPr>
            <a:xfrm>
              <a:off x="937834" y="2259424"/>
              <a:ext cx="1159752" cy="350706"/>
            </a:xfrm>
            <a:prstGeom prst="rect">
              <a:avLst/>
            </a:prstGeom>
            <a:noFill/>
            <a:ln>
              <a:noFill/>
            </a:ln>
          </p:spPr>
          <p:txBody>
            <a:bodyPr wrap="square" rtlCol="0">
              <a:spAutoFit/>
            </a:bodyPr>
            <a:lstStyle/>
            <a:p>
              <a:r>
                <a:rPr kumimoji="1" lang="en-US" altLang="ko-KR" sz="1200" dirty="0">
                  <a:latin typeface="08서울남산체 M" panose="02020603020101020101" pitchFamily="18" charset="-127"/>
                  <a:ea typeface="08서울남산체 M" panose="02020603020101020101" pitchFamily="18" charset="-127"/>
                </a:rPr>
                <a:t>Shopper</a:t>
              </a:r>
              <a:endParaRPr kumimoji="1" lang="ko-KR" altLang="en-US" sz="1200" dirty="0">
                <a:latin typeface="08서울남산체 M" panose="02020603020101020101" pitchFamily="18" charset="-127"/>
                <a:ea typeface="08서울남산체 M" panose="02020603020101020101" pitchFamily="18" charset="-127"/>
              </a:endParaRPr>
            </a:p>
          </p:txBody>
        </p:sp>
      </p:grpSp>
      <p:grpSp>
        <p:nvGrpSpPr>
          <p:cNvPr id="56" name="그룹 55">
            <a:extLst>
              <a:ext uri="{FF2B5EF4-FFF2-40B4-BE49-F238E27FC236}">
                <a16:creationId xmlns:a16="http://schemas.microsoft.com/office/drawing/2014/main" id="{F605558D-6F5B-4D1F-A6DE-EEB2BBAF28BC}"/>
              </a:ext>
            </a:extLst>
          </p:cNvPr>
          <p:cNvGrpSpPr/>
          <p:nvPr/>
        </p:nvGrpSpPr>
        <p:grpSpPr>
          <a:xfrm>
            <a:off x="6118891" y="1757318"/>
            <a:ext cx="1131986" cy="1194789"/>
            <a:chOff x="4689021" y="1138591"/>
            <a:chExt cx="1512711" cy="1512711"/>
          </a:xfrm>
        </p:grpSpPr>
        <p:sp>
          <p:nvSpPr>
            <p:cNvPr id="57" name="직사각형 56">
              <a:extLst>
                <a:ext uri="{FF2B5EF4-FFF2-40B4-BE49-F238E27FC236}">
                  <a16:creationId xmlns:a16="http://schemas.microsoft.com/office/drawing/2014/main" id="{6079D2A4-CEDA-4B4E-BB32-25C82785E39D}"/>
                </a:ext>
              </a:extLst>
            </p:cNvPr>
            <p:cNvSpPr/>
            <p:nvPr/>
          </p:nvSpPr>
          <p:spPr>
            <a:xfrm>
              <a:off x="4689021" y="1138591"/>
              <a:ext cx="1512711" cy="1512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a:latin typeface="08서울남산체 M" panose="02020603020101020101" pitchFamily="18" charset="-127"/>
                <a:ea typeface="08서울남산체 M" panose="02020603020101020101" pitchFamily="18" charset="-127"/>
              </a:endParaRPr>
            </a:p>
          </p:txBody>
        </p:sp>
        <p:pic>
          <p:nvPicPr>
            <p:cNvPr id="58" name="그래픽 57" descr="컴퓨터">
              <a:extLst>
                <a:ext uri="{FF2B5EF4-FFF2-40B4-BE49-F238E27FC236}">
                  <a16:creationId xmlns:a16="http://schemas.microsoft.com/office/drawing/2014/main" id="{7A51279A-F527-48E0-87B1-43BF4EE5A8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94526" y="1348939"/>
              <a:ext cx="914400" cy="914400"/>
            </a:xfrm>
            <a:prstGeom prst="rect">
              <a:avLst/>
            </a:prstGeom>
          </p:spPr>
        </p:pic>
        <p:sp>
          <p:nvSpPr>
            <p:cNvPr id="59" name="TextBox 58">
              <a:extLst>
                <a:ext uri="{FF2B5EF4-FFF2-40B4-BE49-F238E27FC236}">
                  <a16:creationId xmlns:a16="http://schemas.microsoft.com/office/drawing/2014/main" id="{E776471A-C4C6-466F-852D-40071158889E}"/>
                </a:ext>
              </a:extLst>
            </p:cNvPr>
            <p:cNvSpPr txBox="1"/>
            <p:nvPr/>
          </p:nvSpPr>
          <p:spPr>
            <a:xfrm>
              <a:off x="4988175" y="2259424"/>
              <a:ext cx="968858" cy="350706"/>
            </a:xfrm>
            <a:prstGeom prst="rect">
              <a:avLst/>
            </a:prstGeom>
            <a:noFill/>
            <a:ln>
              <a:noFill/>
            </a:ln>
          </p:spPr>
          <p:txBody>
            <a:bodyPr wrap="square" rtlCol="0">
              <a:spAutoFit/>
            </a:bodyPr>
            <a:lstStyle/>
            <a:p>
              <a:r>
                <a:rPr kumimoji="1" lang="en-US" altLang="ko-KR" sz="1200" dirty="0">
                  <a:latin typeface="08서울남산체 M" panose="02020603020101020101" pitchFamily="18" charset="-127"/>
                  <a:ea typeface="08서울남산체 M" panose="02020603020101020101" pitchFamily="18" charset="-127"/>
                </a:rPr>
                <a:t>Service</a:t>
              </a:r>
              <a:endParaRPr kumimoji="1" lang="ko-KR" altLang="en-US" sz="1200" dirty="0">
                <a:latin typeface="08서울남산체 M" panose="02020603020101020101" pitchFamily="18" charset="-127"/>
                <a:ea typeface="08서울남산체 M" panose="02020603020101020101" pitchFamily="18" charset="-127"/>
              </a:endParaRPr>
            </a:p>
          </p:txBody>
        </p:sp>
      </p:grpSp>
      <p:cxnSp>
        <p:nvCxnSpPr>
          <p:cNvPr id="60" name="직선 화살표 연결선 59">
            <a:extLst>
              <a:ext uri="{FF2B5EF4-FFF2-40B4-BE49-F238E27FC236}">
                <a16:creationId xmlns:a16="http://schemas.microsoft.com/office/drawing/2014/main" id="{080BB239-537B-4669-8AA1-E38BDB18F3C7}"/>
              </a:ext>
            </a:extLst>
          </p:cNvPr>
          <p:cNvCxnSpPr/>
          <p:nvPr/>
        </p:nvCxnSpPr>
        <p:spPr>
          <a:xfrm>
            <a:off x="3400209" y="2507521"/>
            <a:ext cx="2429960" cy="0"/>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1" name="그룹 60">
            <a:extLst>
              <a:ext uri="{FF2B5EF4-FFF2-40B4-BE49-F238E27FC236}">
                <a16:creationId xmlns:a16="http://schemas.microsoft.com/office/drawing/2014/main" id="{1F3B8323-B8B0-4EF0-98B8-64EB07604D20}"/>
              </a:ext>
            </a:extLst>
          </p:cNvPr>
          <p:cNvGrpSpPr/>
          <p:nvPr/>
        </p:nvGrpSpPr>
        <p:grpSpPr>
          <a:xfrm>
            <a:off x="10191385" y="1011554"/>
            <a:ext cx="1848975" cy="2718279"/>
            <a:chOff x="9216655" y="728456"/>
            <a:chExt cx="1848975" cy="2718279"/>
          </a:xfrm>
        </p:grpSpPr>
        <p:sp>
          <p:nvSpPr>
            <p:cNvPr id="62" name="직사각형 61">
              <a:extLst>
                <a:ext uri="{FF2B5EF4-FFF2-40B4-BE49-F238E27FC236}">
                  <a16:creationId xmlns:a16="http://schemas.microsoft.com/office/drawing/2014/main" id="{7BAA5F7A-DDE5-46F5-B459-3236D0E8A40F}"/>
                </a:ext>
              </a:extLst>
            </p:cNvPr>
            <p:cNvSpPr/>
            <p:nvPr/>
          </p:nvSpPr>
          <p:spPr>
            <a:xfrm>
              <a:off x="9216655" y="1761167"/>
              <a:ext cx="1848396" cy="652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latin typeface="08서울남산체 M" panose="02020603020101020101" pitchFamily="18" charset="-127"/>
                  <a:ea typeface="08서울남산체 M" panose="02020603020101020101" pitchFamily="18" charset="-127"/>
                </a:rPr>
                <a:t>Make recommendation only for you</a:t>
              </a:r>
            </a:p>
          </p:txBody>
        </p:sp>
        <p:sp>
          <p:nvSpPr>
            <p:cNvPr id="63" name="직사각형 62">
              <a:extLst>
                <a:ext uri="{FF2B5EF4-FFF2-40B4-BE49-F238E27FC236}">
                  <a16:creationId xmlns:a16="http://schemas.microsoft.com/office/drawing/2014/main" id="{7654EC54-D8DF-4E19-8493-469099F524DA}"/>
                </a:ext>
              </a:extLst>
            </p:cNvPr>
            <p:cNvSpPr/>
            <p:nvPr/>
          </p:nvSpPr>
          <p:spPr>
            <a:xfrm>
              <a:off x="9217233" y="728456"/>
              <a:ext cx="1848397" cy="711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latin typeface="08서울남산체 M" panose="02020603020101020101" pitchFamily="18" charset="-127"/>
                  <a:ea typeface="08서울남산체 M" panose="02020603020101020101" pitchFamily="18" charset="-127"/>
                </a:rPr>
                <a:t>Collected data</a:t>
              </a:r>
              <a:br>
                <a:rPr kumimoji="1" lang="en-US" altLang="ko-KR" sz="1400" dirty="0">
                  <a:latin typeface="08서울남산체 M" panose="02020603020101020101" pitchFamily="18" charset="-127"/>
                  <a:ea typeface="08서울남산체 M" panose="02020603020101020101" pitchFamily="18" charset="-127"/>
                </a:rPr>
              </a:br>
              <a:r>
                <a:rPr kumimoji="1" lang="en-US" altLang="ko-KR" sz="1400" dirty="0">
                  <a:latin typeface="08서울남산체 M" panose="02020603020101020101" pitchFamily="18" charset="-127"/>
                  <a:ea typeface="08서울남산체 M" panose="02020603020101020101" pitchFamily="18" charset="-127"/>
                </a:rPr>
                <a:t>for Personalization service. </a:t>
              </a:r>
              <a:endParaRPr kumimoji="1" lang="ko-KR" altLang="en-US" sz="1400" dirty="0">
                <a:latin typeface="08서울남산체 M" panose="02020603020101020101" pitchFamily="18" charset="-127"/>
                <a:ea typeface="08서울남산체 M" panose="02020603020101020101" pitchFamily="18" charset="-127"/>
              </a:endParaRPr>
            </a:p>
          </p:txBody>
        </p:sp>
        <p:cxnSp>
          <p:nvCxnSpPr>
            <p:cNvPr id="64" name="직선 화살표 연결선 63">
              <a:extLst>
                <a:ext uri="{FF2B5EF4-FFF2-40B4-BE49-F238E27FC236}">
                  <a16:creationId xmlns:a16="http://schemas.microsoft.com/office/drawing/2014/main" id="{0717B406-8D0D-4746-A360-C4C26332B078}"/>
                </a:ext>
              </a:extLst>
            </p:cNvPr>
            <p:cNvCxnSpPr>
              <a:cxnSpLocks/>
              <a:stCxn id="63" idx="2"/>
              <a:endCxn id="62" idx="0"/>
            </p:cNvCxnSpPr>
            <p:nvPr/>
          </p:nvCxnSpPr>
          <p:spPr>
            <a:xfrm flipH="1">
              <a:off x="10140853" y="1440268"/>
              <a:ext cx="579" cy="32089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id="{CF968BD1-4156-42F2-B4AF-977803190FCC}"/>
                </a:ext>
              </a:extLst>
            </p:cNvPr>
            <p:cNvSpPr/>
            <p:nvPr/>
          </p:nvSpPr>
          <p:spPr>
            <a:xfrm>
              <a:off x="9216655" y="2734923"/>
              <a:ext cx="1848397" cy="711812"/>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latin typeface="08서울남산체 M" panose="02020603020101020101" pitchFamily="18" charset="-127"/>
                  <a:ea typeface="08서울남산체 M" panose="02020603020101020101" pitchFamily="18" charset="-127"/>
                </a:rPr>
                <a:t>Gathered data</a:t>
              </a:r>
              <a:br>
                <a:rPr kumimoji="1" lang="en-US" altLang="ko-KR" sz="1400" dirty="0">
                  <a:latin typeface="08서울남산체 M" panose="02020603020101020101" pitchFamily="18" charset="-127"/>
                  <a:ea typeface="08서울남산체 M" panose="02020603020101020101" pitchFamily="18" charset="-127"/>
                </a:rPr>
              </a:br>
              <a:r>
                <a:rPr kumimoji="1" lang="en-US" altLang="ko-KR" sz="1400" dirty="0">
                  <a:latin typeface="08서울남산체 M" panose="02020603020101020101" pitchFamily="18" charset="-127"/>
                  <a:ea typeface="08서울남산체 M" panose="02020603020101020101" pitchFamily="18" charset="-127"/>
                </a:rPr>
                <a:t>of clothes from sellers</a:t>
              </a:r>
              <a:endParaRPr kumimoji="1" lang="ko-KR" altLang="en-US" sz="1400" dirty="0">
                <a:latin typeface="08서울남산체 M" panose="02020603020101020101" pitchFamily="18" charset="-127"/>
                <a:ea typeface="08서울남산체 M" panose="02020603020101020101" pitchFamily="18" charset="-127"/>
              </a:endParaRPr>
            </a:p>
          </p:txBody>
        </p:sp>
        <p:cxnSp>
          <p:nvCxnSpPr>
            <p:cNvPr id="66" name="직선 화살표 연결선 65">
              <a:extLst>
                <a:ext uri="{FF2B5EF4-FFF2-40B4-BE49-F238E27FC236}">
                  <a16:creationId xmlns:a16="http://schemas.microsoft.com/office/drawing/2014/main" id="{90E59AD3-5AC0-4820-9697-9EDE0676CD14}"/>
                </a:ext>
              </a:extLst>
            </p:cNvPr>
            <p:cNvCxnSpPr>
              <a:cxnSpLocks/>
              <a:stCxn id="65" idx="0"/>
              <a:endCxn id="62" idx="2"/>
            </p:cNvCxnSpPr>
            <p:nvPr/>
          </p:nvCxnSpPr>
          <p:spPr>
            <a:xfrm flipH="1" flipV="1">
              <a:off x="10140853" y="2414023"/>
              <a:ext cx="1" cy="320900"/>
            </a:xfrm>
            <a:prstGeom prst="straightConnector1">
              <a:avLst/>
            </a:prstGeom>
            <a:ln w="50800">
              <a:solidFill>
                <a:srgbClr val="5B9BD5"/>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오른쪽 화살표[R] 84">
            <a:extLst>
              <a:ext uri="{FF2B5EF4-FFF2-40B4-BE49-F238E27FC236}">
                <a16:creationId xmlns:a16="http://schemas.microsoft.com/office/drawing/2014/main" id="{F0F4C5A9-DF99-4197-A12B-03047A0E1EED}"/>
              </a:ext>
            </a:extLst>
          </p:cNvPr>
          <p:cNvSpPr/>
          <p:nvPr/>
        </p:nvSpPr>
        <p:spPr>
          <a:xfrm rot="10800000">
            <a:off x="7539598" y="2205296"/>
            <a:ext cx="2444727" cy="330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a:latin typeface="08서울남산체 M" panose="02020603020101020101" pitchFamily="18" charset="-127"/>
              <a:ea typeface="08서울남산체 M" panose="02020603020101020101" pitchFamily="18" charset="-127"/>
            </a:endParaRPr>
          </a:p>
        </p:txBody>
      </p:sp>
      <p:sp>
        <p:nvSpPr>
          <p:cNvPr id="68" name="TextBox 67">
            <a:extLst>
              <a:ext uri="{FF2B5EF4-FFF2-40B4-BE49-F238E27FC236}">
                <a16:creationId xmlns:a16="http://schemas.microsoft.com/office/drawing/2014/main" id="{41E0C103-9AE2-4550-ACF7-0A0C7B597970}"/>
              </a:ext>
            </a:extLst>
          </p:cNvPr>
          <p:cNvSpPr txBox="1"/>
          <p:nvPr/>
        </p:nvSpPr>
        <p:spPr>
          <a:xfrm>
            <a:off x="1811532" y="3796371"/>
            <a:ext cx="3635932" cy="400110"/>
          </a:xfrm>
          <a:prstGeom prst="rect">
            <a:avLst/>
          </a:prstGeom>
          <a:noFill/>
        </p:spPr>
        <p:txBody>
          <a:bodyPr wrap="none" rtlCol="0">
            <a:spAutoFit/>
          </a:bodyPr>
          <a:lstStyle/>
          <a:p>
            <a:r>
              <a:rPr kumimoji="1" lang="en-US" altLang="ko-KR" sz="2000" b="1" dirty="0">
                <a:latin typeface="08서울남산체 EB" panose="02020603020101020101" pitchFamily="18" charset="-127"/>
                <a:ea typeface="08서울남산체 EB" panose="02020603020101020101" pitchFamily="18" charset="-127"/>
              </a:rPr>
              <a:t>When people selected clothes</a:t>
            </a:r>
          </a:p>
        </p:txBody>
      </p:sp>
      <p:grpSp>
        <p:nvGrpSpPr>
          <p:cNvPr id="69" name="그룹 68">
            <a:extLst>
              <a:ext uri="{FF2B5EF4-FFF2-40B4-BE49-F238E27FC236}">
                <a16:creationId xmlns:a16="http://schemas.microsoft.com/office/drawing/2014/main" id="{33953E4D-0E82-46F0-994D-7ECA0F1FC314}"/>
              </a:ext>
            </a:extLst>
          </p:cNvPr>
          <p:cNvGrpSpPr/>
          <p:nvPr/>
        </p:nvGrpSpPr>
        <p:grpSpPr>
          <a:xfrm>
            <a:off x="1706411" y="4304510"/>
            <a:ext cx="3473709" cy="2325771"/>
            <a:chOff x="7420588" y="3705618"/>
            <a:chExt cx="4045215" cy="2938293"/>
          </a:xfrm>
        </p:grpSpPr>
        <p:sp>
          <p:nvSpPr>
            <p:cNvPr id="70" name="모서리가 둥근 직사각형 187">
              <a:extLst>
                <a:ext uri="{FF2B5EF4-FFF2-40B4-BE49-F238E27FC236}">
                  <a16:creationId xmlns:a16="http://schemas.microsoft.com/office/drawing/2014/main" id="{2EBEB49A-BE86-4136-9E20-CCBA922DC7FB}"/>
                </a:ext>
              </a:extLst>
            </p:cNvPr>
            <p:cNvSpPr/>
            <p:nvPr/>
          </p:nvSpPr>
          <p:spPr>
            <a:xfrm>
              <a:off x="7420588" y="3705618"/>
              <a:ext cx="4045215" cy="2938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08서울남산체 M" panose="02020603020101020101" pitchFamily="18" charset="-127"/>
                <a:ea typeface="08서울남산체 M" panose="02020603020101020101" pitchFamily="18" charset="-127"/>
              </a:endParaRPr>
            </a:p>
          </p:txBody>
        </p:sp>
        <p:grpSp>
          <p:nvGrpSpPr>
            <p:cNvPr id="71" name="그룹 70">
              <a:extLst>
                <a:ext uri="{FF2B5EF4-FFF2-40B4-BE49-F238E27FC236}">
                  <a16:creationId xmlns:a16="http://schemas.microsoft.com/office/drawing/2014/main" id="{C742FF17-7CC1-4D26-8E72-15E975BF1B97}"/>
                </a:ext>
              </a:extLst>
            </p:cNvPr>
            <p:cNvGrpSpPr/>
            <p:nvPr/>
          </p:nvGrpSpPr>
          <p:grpSpPr>
            <a:xfrm>
              <a:off x="7616582" y="4057711"/>
              <a:ext cx="3233708" cy="643849"/>
              <a:chOff x="144194" y="4246426"/>
              <a:chExt cx="12015989" cy="2407450"/>
            </a:xfrm>
          </p:grpSpPr>
          <p:sp>
            <p:nvSpPr>
              <p:cNvPr id="135" name="직사각형 134">
                <a:extLst>
                  <a:ext uri="{FF2B5EF4-FFF2-40B4-BE49-F238E27FC236}">
                    <a16:creationId xmlns:a16="http://schemas.microsoft.com/office/drawing/2014/main" id="{0C5B6420-9DA5-4997-8247-73E41F000D8F}"/>
                  </a:ext>
                </a:extLst>
              </p:cNvPr>
              <p:cNvSpPr/>
              <p:nvPr/>
            </p:nvSpPr>
            <p:spPr>
              <a:xfrm>
                <a:off x="144194" y="4246426"/>
                <a:ext cx="12015989" cy="2407450"/>
              </a:xfrm>
              <a:prstGeom prst="rect">
                <a:avLst/>
              </a:prstGeom>
              <a:solidFill>
                <a:schemeClr val="bg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a:latin typeface="08서울남산체 M" panose="02020603020101020101" pitchFamily="18" charset="-127"/>
                  <a:ea typeface="08서울남산체 M" panose="02020603020101020101" pitchFamily="18" charset="-127"/>
                </a:endParaRPr>
              </a:p>
            </p:txBody>
          </p:sp>
          <p:grpSp>
            <p:nvGrpSpPr>
              <p:cNvPr id="136" name="그룹 135">
                <a:extLst>
                  <a:ext uri="{FF2B5EF4-FFF2-40B4-BE49-F238E27FC236}">
                    <a16:creationId xmlns:a16="http://schemas.microsoft.com/office/drawing/2014/main" id="{1CA6161F-DE1F-4932-8A78-9A033D1E715D}"/>
                  </a:ext>
                </a:extLst>
              </p:cNvPr>
              <p:cNvGrpSpPr/>
              <p:nvPr/>
            </p:nvGrpSpPr>
            <p:grpSpPr>
              <a:xfrm>
                <a:off x="703370" y="4662834"/>
                <a:ext cx="1238040" cy="1525668"/>
                <a:chOff x="706231" y="1138591"/>
                <a:chExt cx="1512711" cy="1811271"/>
              </a:xfrm>
            </p:grpSpPr>
            <p:pic>
              <p:nvPicPr>
                <p:cNvPr id="152" name="그래픽 151" descr="사용자">
                  <a:extLst>
                    <a:ext uri="{FF2B5EF4-FFF2-40B4-BE49-F238E27FC236}">
                      <a16:creationId xmlns:a16="http://schemas.microsoft.com/office/drawing/2014/main" id="{3C36F390-DC2F-46A8-BB12-67B4CE12AE44}"/>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1005386" y="1437746"/>
                  <a:ext cx="914400" cy="914400"/>
                </a:xfrm>
                <a:prstGeom prst="rect">
                  <a:avLst/>
                </a:prstGeom>
              </p:spPr>
            </p:pic>
            <p:pic>
              <p:nvPicPr>
                <p:cNvPr id="153" name="그래픽 152" descr="셔츠">
                  <a:extLst>
                    <a:ext uri="{FF2B5EF4-FFF2-40B4-BE49-F238E27FC236}">
                      <a16:creationId xmlns:a16="http://schemas.microsoft.com/office/drawing/2014/main" id="{A1AE5B16-6711-4E5E-9AB7-E89284EB8C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1986" y="1259946"/>
                  <a:ext cx="355599" cy="355599"/>
                </a:xfrm>
                <a:prstGeom prst="rect">
                  <a:avLst/>
                </a:prstGeom>
              </p:spPr>
            </p:pic>
            <p:sp>
              <p:nvSpPr>
                <p:cNvPr id="154" name="직사각형 153">
                  <a:extLst>
                    <a:ext uri="{FF2B5EF4-FFF2-40B4-BE49-F238E27FC236}">
                      <a16:creationId xmlns:a16="http://schemas.microsoft.com/office/drawing/2014/main" id="{DAB5B9E5-8D74-4C6F-8E23-A593D191143D}"/>
                    </a:ext>
                  </a:extLst>
                </p:cNvPr>
                <p:cNvSpPr/>
                <p:nvPr/>
              </p:nvSpPr>
              <p:spPr>
                <a:xfrm>
                  <a:off x="706231" y="1138591"/>
                  <a:ext cx="1512711" cy="151271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dirty="0">
                    <a:latin typeface="08서울남산체 M" panose="02020603020101020101" pitchFamily="18" charset="-127"/>
                    <a:ea typeface="08서울남산체 M" panose="02020603020101020101" pitchFamily="18" charset="-127"/>
                  </a:endParaRPr>
                </a:p>
              </p:txBody>
            </p:sp>
            <p:sp>
              <p:nvSpPr>
                <p:cNvPr id="155" name="TextBox 154">
                  <a:extLst>
                    <a:ext uri="{FF2B5EF4-FFF2-40B4-BE49-F238E27FC236}">
                      <a16:creationId xmlns:a16="http://schemas.microsoft.com/office/drawing/2014/main" id="{5486BDC6-78F7-418F-949E-F8F2DB340A20}"/>
                    </a:ext>
                  </a:extLst>
                </p:cNvPr>
                <p:cNvSpPr txBox="1"/>
                <p:nvPr/>
              </p:nvSpPr>
              <p:spPr>
                <a:xfrm>
                  <a:off x="937832" y="2259428"/>
                  <a:ext cx="1159752" cy="690434"/>
                </a:xfrm>
                <a:prstGeom prst="rect">
                  <a:avLst/>
                </a:prstGeom>
                <a:noFill/>
              </p:spPr>
              <p:txBody>
                <a:bodyPr wrap="square" rtlCol="0">
                  <a:spAutoFit/>
                </a:bodyPr>
                <a:lstStyle/>
                <a:p>
                  <a:r>
                    <a:rPr kumimoji="1" lang="en-US" altLang="ko-KR" sz="100" dirty="0">
                      <a:latin typeface="08서울남산체 M" panose="02020603020101020101" pitchFamily="18" charset="-127"/>
                      <a:ea typeface="08서울남산체 M" panose="02020603020101020101" pitchFamily="18" charset="-127"/>
                    </a:rPr>
                    <a:t>Shopper</a:t>
                  </a:r>
                  <a:endParaRPr kumimoji="1" lang="ko-KR" altLang="en-US" sz="100" dirty="0">
                    <a:latin typeface="08서울남산체 M" panose="02020603020101020101" pitchFamily="18" charset="-127"/>
                    <a:ea typeface="08서울남산체 M" panose="02020603020101020101" pitchFamily="18" charset="-127"/>
                  </a:endParaRPr>
                </a:p>
              </p:txBody>
            </p:sp>
          </p:grpSp>
          <p:grpSp>
            <p:nvGrpSpPr>
              <p:cNvPr id="137" name="그룹 136">
                <a:extLst>
                  <a:ext uri="{FF2B5EF4-FFF2-40B4-BE49-F238E27FC236}">
                    <a16:creationId xmlns:a16="http://schemas.microsoft.com/office/drawing/2014/main" id="{3A55CC6C-4603-42FF-9D13-B022A2E58228}"/>
                  </a:ext>
                </a:extLst>
              </p:cNvPr>
              <p:cNvGrpSpPr/>
              <p:nvPr/>
            </p:nvGrpSpPr>
            <p:grpSpPr>
              <a:xfrm>
                <a:off x="5196178" y="4666689"/>
                <a:ext cx="1207208" cy="1889145"/>
                <a:chOff x="4689021" y="1138591"/>
                <a:chExt cx="1512711" cy="2242790"/>
              </a:xfrm>
            </p:grpSpPr>
            <p:sp>
              <p:nvSpPr>
                <p:cNvPr id="149" name="직사각형 148">
                  <a:extLst>
                    <a:ext uri="{FF2B5EF4-FFF2-40B4-BE49-F238E27FC236}">
                      <a16:creationId xmlns:a16="http://schemas.microsoft.com/office/drawing/2014/main" id="{222D0BDB-B6DC-4417-A5C3-BEF50DE28379}"/>
                    </a:ext>
                  </a:extLst>
                </p:cNvPr>
                <p:cNvSpPr/>
                <p:nvPr/>
              </p:nvSpPr>
              <p:spPr>
                <a:xfrm>
                  <a:off x="4689021" y="1138591"/>
                  <a:ext cx="1512711" cy="151271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a:latin typeface="08서울남산체 M" panose="02020603020101020101" pitchFamily="18" charset="-127"/>
                    <a:ea typeface="08서울남산체 M" panose="02020603020101020101" pitchFamily="18" charset="-127"/>
                  </a:endParaRPr>
                </a:p>
              </p:txBody>
            </p:sp>
            <p:pic>
              <p:nvPicPr>
                <p:cNvPr id="150" name="그래픽 149" descr="컴퓨터">
                  <a:extLst>
                    <a:ext uri="{FF2B5EF4-FFF2-40B4-BE49-F238E27FC236}">
                      <a16:creationId xmlns:a16="http://schemas.microsoft.com/office/drawing/2014/main" id="{C9AC0660-9842-4440-808B-D3C981C800D7}"/>
                    </a:ext>
                  </a:extLst>
                </p:cNvPr>
                <p:cNvPicPr>
                  <a:picLocks noChangeAspect="1"/>
                </p:cNvPicPr>
                <p:nvPr/>
              </p:nvPicPr>
              <p:blipFill>
                <a:blip r:embed="rId9">
                  <a:extLst>
                    <a:ext uri="{96DAC541-7B7A-43D3-8B79-37D633B846F1}">
                      <asvg:svgBlip xmlns:asvg="http://schemas.microsoft.com/office/drawing/2016/SVG/main" r:embed="rId12"/>
                    </a:ext>
                  </a:extLst>
                </a:blip>
                <a:stretch>
                  <a:fillRect/>
                </a:stretch>
              </p:blipFill>
              <p:spPr>
                <a:xfrm>
                  <a:off x="4994526" y="1348939"/>
                  <a:ext cx="914400" cy="914400"/>
                </a:xfrm>
                <a:prstGeom prst="rect">
                  <a:avLst/>
                </a:prstGeom>
              </p:spPr>
            </p:pic>
            <p:sp>
              <p:nvSpPr>
                <p:cNvPr id="151" name="TextBox 150">
                  <a:extLst>
                    <a:ext uri="{FF2B5EF4-FFF2-40B4-BE49-F238E27FC236}">
                      <a16:creationId xmlns:a16="http://schemas.microsoft.com/office/drawing/2014/main" id="{F8822E43-F027-4771-89A1-09C5F9670C1C}"/>
                    </a:ext>
                  </a:extLst>
                </p:cNvPr>
                <p:cNvSpPr txBox="1"/>
                <p:nvPr/>
              </p:nvSpPr>
              <p:spPr>
                <a:xfrm>
                  <a:off x="4988173" y="2259428"/>
                  <a:ext cx="968857" cy="1121953"/>
                </a:xfrm>
                <a:prstGeom prst="rect">
                  <a:avLst/>
                </a:prstGeom>
                <a:noFill/>
              </p:spPr>
              <p:txBody>
                <a:bodyPr wrap="square" rtlCol="0">
                  <a:spAutoFit/>
                </a:bodyPr>
                <a:lstStyle/>
                <a:p>
                  <a:r>
                    <a:rPr kumimoji="1" lang="en-US" altLang="ko-KR" sz="100" dirty="0">
                      <a:latin typeface="08서울남산체 M" panose="02020603020101020101" pitchFamily="18" charset="-127"/>
                      <a:ea typeface="08서울남산체 M" panose="02020603020101020101" pitchFamily="18" charset="-127"/>
                    </a:rPr>
                    <a:t>Service</a:t>
                  </a:r>
                  <a:endParaRPr kumimoji="1" lang="ko-KR" altLang="en-US" sz="100" dirty="0">
                    <a:latin typeface="08서울남산체 M" panose="02020603020101020101" pitchFamily="18" charset="-127"/>
                    <a:ea typeface="08서울남산체 M" panose="02020603020101020101" pitchFamily="18" charset="-127"/>
                  </a:endParaRPr>
                </a:p>
              </p:txBody>
            </p:sp>
          </p:grpSp>
          <p:grpSp>
            <p:nvGrpSpPr>
              <p:cNvPr id="138" name="그룹 137">
                <a:extLst>
                  <a:ext uri="{FF2B5EF4-FFF2-40B4-BE49-F238E27FC236}">
                    <a16:creationId xmlns:a16="http://schemas.microsoft.com/office/drawing/2014/main" id="{D286D9A8-66F2-4E18-968F-A5F08D8A41F5}"/>
                  </a:ext>
                </a:extLst>
              </p:cNvPr>
              <p:cNvGrpSpPr/>
              <p:nvPr/>
            </p:nvGrpSpPr>
            <p:grpSpPr>
              <a:xfrm>
                <a:off x="9622603" y="4662833"/>
                <a:ext cx="1207208" cy="1795309"/>
                <a:chOff x="9622603" y="4662833"/>
                <a:chExt cx="1207208" cy="1795309"/>
              </a:xfrm>
            </p:grpSpPr>
            <p:pic>
              <p:nvPicPr>
                <p:cNvPr id="146" name="그래픽 145" descr="도시">
                  <a:extLst>
                    <a:ext uri="{FF2B5EF4-FFF2-40B4-BE49-F238E27FC236}">
                      <a16:creationId xmlns:a16="http://schemas.microsoft.com/office/drawing/2014/main" id="{AD5A9F1A-22A7-4896-B986-EAF026965BB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69007" y="4765054"/>
                  <a:ext cx="914400" cy="914400"/>
                </a:xfrm>
                <a:prstGeom prst="rect">
                  <a:avLst/>
                </a:prstGeom>
              </p:spPr>
            </p:pic>
            <p:sp>
              <p:nvSpPr>
                <p:cNvPr id="147" name="직사각형 146">
                  <a:extLst>
                    <a:ext uri="{FF2B5EF4-FFF2-40B4-BE49-F238E27FC236}">
                      <a16:creationId xmlns:a16="http://schemas.microsoft.com/office/drawing/2014/main" id="{5BC717F3-898B-4AF5-964B-1A5BAB978548}"/>
                    </a:ext>
                  </a:extLst>
                </p:cNvPr>
                <p:cNvSpPr/>
                <p:nvPr/>
              </p:nvSpPr>
              <p:spPr>
                <a:xfrm>
                  <a:off x="9622603" y="4662833"/>
                  <a:ext cx="1207208" cy="1274185"/>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a:latin typeface="08서울남산체 M" panose="02020603020101020101" pitchFamily="18" charset="-127"/>
                    <a:ea typeface="08서울남산체 M" panose="02020603020101020101" pitchFamily="18" charset="-127"/>
                  </a:endParaRPr>
                </a:p>
              </p:txBody>
            </p:sp>
            <p:sp>
              <p:nvSpPr>
                <p:cNvPr id="148" name="TextBox 147">
                  <a:extLst>
                    <a:ext uri="{FF2B5EF4-FFF2-40B4-BE49-F238E27FC236}">
                      <a16:creationId xmlns:a16="http://schemas.microsoft.com/office/drawing/2014/main" id="{2E8064C0-8172-42AA-9EB0-CC0A0029AE43}"/>
                    </a:ext>
                  </a:extLst>
                </p:cNvPr>
                <p:cNvSpPr txBox="1"/>
                <p:nvPr/>
              </p:nvSpPr>
              <p:spPr>
                <a:xfrm>
                  <a:off x="9939545" y="5585796"/>
                  <a:ext cx="671132" cy="872346"/>
                </a:xfrm>
                <a:prstGeom prst="rect">
                  <a:avLst/>
                </a:prstGeom>
                <a:noFill/>
              </p:spPr>
              <p:txBody>
                <a:bodyPr wrap="square" rtlCol="0">
                  <a:spAutoFit/>
                </a:bodyPr>
                <a:lstStyle/>
                <a:p>
                  <a:r>
                    <a:rPr kumimoji="1" lang="en-US" altLang="ko-KR" sz="100" dirty="0">
                      <a:latin typeface="08서울남산체 M" panose="02020603020101020101" pitchFamily="18" charset="-127"/>
                      <a:ea typeface="08서울남산체 M" panose="02020603020101020101" pitchFamily="18" charset="-127"/>
                    </a:rPr>
                    <a:t>Seller</a:t>
                  </a:r>
                  <a:endParaRPr kumimoji="1" lang="ko-KR" altLang="en-US" sz="100" dirty="0">
                    <a:latin typeface="08서울남산체 M" panose="02020603020101020101" pitchFamily="18" charset="-127"/>
                    <a:ea typeface="08서울남산체 M" panose="02020603020101020101" pitchFamily="18" charset="-127"/>
                  </a:endParaRPr>
                </a:p>
              </p:txBody>
            </p:sp>
          </p:grpSp>
          <p:cxnSp>
            <p:nvCxnSpPr>
              <p:cNvPr id="139" name="직선 화살표 연결선 138">
                <a:extLst>
                  <a:ext uri="{FF2B5EF4-FFF2-40B4-BE49-F238E27FC236}">
                    <a16:creationId xmlns:a16="http://schemas.microsoft.com/office/drawing/2014/main" id="{FB38E5F9-0740-4C5B-8F67-EDDB5F9C042F}"/>
                  </a:ext>
                </a:extLst>
              </p:cNvPr>
              <p:cNvCxnSpPr>
                <a:cxnSpLocks/>
              </p:cNvCxnSpPr>
              <p:nvPr/>
            </p:nvCxnSpPr>
            <p:spPr>
              <a:xfrm>
                <a:off x="2187636" y="5299925"/>
                <a:ext cx="27063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14BD150-C3D9-418C-8044-00FB1E38BD0D}"/>
                  </a:ext>
                </a:extLst>
              </p:cNvPr>
              <p:cNvSpPr txBox="1"/>
              <p:nvPr/>
            </p:nvSpPr>
            <p:spPr>
              <a:xfrm>
                <a:off x="2859347" y="4897026"/>
                <a:ext cx="1326261" cy="508869"/>
              </a:xfrm>
              <a:prstGeom prst="rect">
                <a:avLst/>
              </a:prstGeom>
              <a:noFill/>
            </p:spPr>
            <p:txBody>
              <a:bodyPr wrap="none" rtlCol="0">
                <a:spAutoFit/>
              </a:bodyPr>
              <a:lstStyle/>
              <a:p>
                <a:r>
                  <a:rPr kumimoji="1" lang="en-US" altLang="ko-KR" sz="100" dirty="0">
                    <a:latin typeface="08서울남산체 M" panose="02020603020101020101" pitchFamily="18" charset="-127"/>
                    <a:ea typeface="08서울남산체 M" panose="02020603020101020101" pitchFamily="18" charset="-127"/>
                  </a:rPr>
                  <a:t>Purchase by one click</a:t>
                </a:r>
                <a:endParaRPr kumimoji="1" lang="ko-KR" altLang="en-US" sz="100" dirty="0">
                  <a:latin typeface="08서울남산체 M" panose="02020603020101020101" pitchFamily="18" charset="-127"/>
                  <a:ea typeface="08서울남산체 M" panose="02020603020101020101" pitchFamily="18" charset="-127"/>
                </a:endParaRPr>
              </a:p>
            </p:txBody>
          </p:sp>
          <p:cxnSp>
            <p:nvCxnSpPr>
              <p:cNvPr id="141" name="직선 화살표 연결선 140">
                <a:extLst>
                  <a:ext uri="{FF2B5EF4-FFF2-40B4-BE49-F238E27FC236}">
                    <a16:creationId xmlns:a16="http://schemas.microsoft.com/office/drawing/2014/main" id="{70955CE3-69EE-4FE3-A1E3-E407C5C79AA5}"/>
                  </a:ext>
                </a:extLst>
              </p:cNvPr>
              <p:cNvCxnSpPr>
                <a:cxnSpLocks/>
              </p:cNvCxnSpPr>
              <p:nvPr/>
            </p:nvCxnSpPr>
            <p:spPr>
              <a:xfrm>
                <a:off x="6654458" y="5278729"/>
                <a:ext cx="27063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ED28D08E-0DA9-4568-A23C-2D3A6644248E}"/>
                  </a:ext>
                </a:extLst>
              </p:cNvPr>
              <p:cNvSpPr txBox="1"/>
              <p:nvPr/>
            </p:nvSpPr>
            <p:spPr>
              <a:xfrm>
                <a:off x="7339570" y="4897026"/>
                <a:ext cx="1340134" cy="508869"/>
              </a:xfrm>
              <a:prstGeom prst="rect">
                <a:avLst/>
              </a:prstGeom>
              <a:noFill/>
            </p:spPr>
            <p:txBody>
              <a:bodyPr wrap="none" rtlCol="0">
                <a:spAutoFit/>
              </a:bodyPr>
              <a:lstStyle/>
              <a:p>
                <a:r>
                  <a:rPr kumimoji="1" lang="en-US" altLang="ko-KR" sz="100" dirty="0">
                    <a:latin typeface="08서울남산체 M" panose="02020603020101020101" pitchFamily="18" charset="-127"/>
                    <a:ea typeface="08서울남산체 M" panose="02020603020101020101" pitchFamily="18" charset="-127"/>
                  </a:rPr>
                  <a:t>Take an detailed order</a:t>
                </a:r>
                <a:endParaRPr kumimoji="1" lang="ko-KR" altLang="en-US" sz="100" dirty="0">
                  <a:latin typeface="08서울남산체 M" panose="02020603020101020101" pitchFamily="18" charset="-127"/>
                  <a:ea typeface="08서울남산체 M" panose="02020603020101020101" pitchFamily="18" charset="-127"/>
                </a:endParaRPr>
              </a:p>
            </p:txBody>
          </p:sp>
          <p:sp>
            <p:nvSpPr>
              <p:cNvPr id="143" name="TextBox 142">
                <a:extLst>
                  <a:ext uri="{FF2B5EF4-FFF2-40B4-BE49-F238E27FC236}">
                    <a16:creationId xmlns:a16="http://schemas.microsoft.com/office/drawing/2014/main" id="{43FCB436-DF20-4970-A590-E269AED873AC}"/>
                  </a:ext>
                </a:extLst>
              </p:cNvPr>
              <p:cNvSpPr txBox="1"/>
              <p:nvPr/>
            </p:nvSpPr>
            <p:spPr>
              <a:xfrm>
                <a:off x="4711173" y="5954780"/>
                <a:ext cx="2220676" cy="508869"/>
              </a:xfrm>
              <a:prstGeom prst="rect">
                <a:avLst/>
              </a:prstGeom>
              <a:noFill/>
            </p:spPr>
            <p:txBody>
              <a:bodyPr wrap="square" rtlCol="0">
                <a:spAutoFit/>
              </a:bodyPr>
              <a:lstStyle/>
              <a:p>
                <a:pPr algn="ctr"/>
                <a:r>
                  <a:rPr kumimoji="1" lang="en-US" altLang="ko-KR" sz="100" dirty="0">
                    <a:latin typeface="08서울남산체 M" panose="02020603020101020101" pitchFamily="18" charset="-127"/>
                    <a:ea typeface="08서울남산체 M" panose="02020603020101020101" pitchFamily="18" charset="-127"/>
                  </a:rPr>
                  <a:t>Using reserved customer information</a:t>
                </a:r>
              </a:p>
            </p:txBody>
          </p:sp>
          <p:sp>
            <p:nvSpPr>
              <p:cNvPr id="144" name="TextBox 143">
                <a:extLst>
                  <a:ext uri="{FF2B5EF4-FFF2-40B4-BE49-F238E27FC236}">
                    <a16:creationId xmlns:a16="http://schemas.microsoft.com/office/drawing/2014/main" id="{0619AD35-C48F-4BFC-9840-95E60EECF13A}"/>
                  </a:ext>
                </a:extLst>
              </p:cNvPr>
              <p:cNvSpPr txBox="1"/>
              <p:nvPr/>
            </p:nvSpPr>
            <p:spPr>
              <a:xfrm>
                <a:off x="9115868" y="5980497"/>
                <a:ext cx="2220676" cy="581565"/>
              </a:xfrm>
              <a:prstGeom prst="rect">
                <a:avLst/>
              </a:prstGeom>
              <a:noFill/>
            </p:spPr>
            <p:txBody>
              <a:bodyPr wrap="square" rtlCol="0">
                <a:spAutoFit/>
              </a:bodyPr>
              <a:lstStyle/>
              <a:p>
                <a:pPr algn="ctr"/>
                <a:r>
                  <a:rPr kumimoji="1" lang="en-US" altLang="ko-KR" sz="100" dirty="0">
                    <a:latin typeface="08서울남산체 M" panose="02020603020101020101" pitchFamily="18" charset="-127"/>
                    <a:ea typeface="08서울남산체 M" panose="02020603020101020101" pitchFamily="18" charset="-127"/>
                  </a:rPr>
                  <a:t>Delivery product</a:t>
                </a:r>
              </a:p>
              <a:p>
                <a:pPr algn="ctr"/>
                <a:r>
                  <a:rPr kumimoji="1" lang="en-US" altLang="ko-KR" sz="100" dirty="0">
                    <a:latin typeface="08서울남산체 M" panose="02020603020101020101" pitchFamily="18" charset="-127"/>
                    <a:ea typeface="08서울남산체 M" panose="02020603020101020101" pitchFamily="18" charset="-127"/>
                  </a:rPr>
                  <a:t>To customer directly</a:t>
                </a:r>
              </a:p>
            </p:txBody>
          </p:sp>
        </p:grpSp>
        <p:grpSp>
          <p:nvGrpSpPr>
            <p:cNvPr id="72" name="그룹 71">
              <a:extLst>
                <a:ext uri="{FF2B5EF4-FFF2-40B4-BE49-F238E27FC236}">
                  <a16:creationId xmlns:a16="http://schemas.microsoft.com/office/drawing/2014/main" id="{0E0F0A77-7D20-401C-A724-056F0DCD21B5}"/>
                </a:ext>
              </a:extLst>
            </p:cNvPr>
            <p:cNvGrpSpPr/>
            <p:nvPr/>
          </p:nvGrpSpPr>
          <p:grpSpPr>
            <a:xfrm>
              <a:off x="7840444" y="4407101"/>
              <a:ext cx="3233708" cy="643849"/>
              <a:chOff x="144194" y="4246426"/>
              <a:chExt cx="12015989" cy="2407450"/>
            </a:xfrm>
          </p:grpSpPr>
          <p:sp>
            <p:nvSpPr>
              <p:cNvPr id="111" name="직사각형 110">
                <a:extLst>
                  <a:ext uri="{FF2B5EF4-FFF2-40B4-BE49-F238E27FC236}">
                    <a16:creationId xmlns:a16="http://schemas.microsoft.com/office/drawing/2014/main" id="{4042167D-CEB7-4619-BACE-2BB786FF4B96}"/>
                  </a:ext>
                </a:extLst>
              </p:cNvPr>
              <p:cNvSpPr/>
              <p:nvPr/>
            </p:nvSpPr>
            <p:spPr>
              <a:xfrm>
                <a:off x="144194" y="4246426"/>
                <a:ext cx="12015989" cy="2407450"/>
              </a:xfrm>
              <a:prstGeom prst="rect">
                <a:avLst/>
              </a:prstGeom>
              <a:solidFill>
                <a:schemeClr val="bg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a:latin typeface="08서울남산체 M" panose="02020603020101020101" pitchFamily="18" charset="-127"/>
                  <a:ea typeface="08서울남산체 M" panose="02020603020101020101" pitchFamily="18" charset="-127"/>
                </a:endParaRPr>
              </a:p>
            </p:txBody>
          </p:sp>
          <p:grpSp>
            <p:nvGrpSpPr>
              <p:cNvPr id="112" name="그룹 111">
                <a:extLst>
                  <a:ext uri="{FF2B5EF4-FFF2-40B4-BE49-F238E27FC236}">
                    <a16:creationId xmlns:a16="http://schemas.microsoft.com/office/drawing/2014/main" id="{B661D7C5-41AD-4CF7-BDEE-D5C77C9EF49C}"/>
                  </a:ext>
                </a:extLst>
              </p:cNvPr>
              <p:cNvGrpSpPr/>
              <p:nvPr/>
            </p:nvGrpSpPr>
            <p:grpSpPr>
              <a:xfrm>
                <a:off x="703370" y="4662834"/>
                <a:ext cx="1238040" cy="1525668"/>
                <a:chOff x="706231" y="1138591"/>
                <a:chExt cx="1512711" cy="1811271"/>
              </a:xfrm>
            </p:grpSpPr>
            <p:pic>
              <p:nvPicPr>
                <p:cNvPr id="131" name="그래픽 130" descr="사용자">
                  <a:extLst>
                    <a:ext uri="{FF2B5EF4-FFF2-40B4-BE49-F238E27FC236}">
                      <a16:creationId xmlns:a16="http://schemas.microsoft.com/office/drawing/2014/main" id="{68A261AB-1FEF-40D7-973F-633D2882F5A6}"/>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1005386" y="1437746"/>
                  <a:ext cx="914400" cy="914400"/>
                </a:xfrm>
                <a:prstGeom prst="rect">
                  <a:avLst/>
                </a:prstGeom>
              </p:spPr>
            </p:pic>
            <p:pic>
              <p:nvPicPr>
                <p:cNvPr id="132" name="그래픽 131" descr="셔츠">
                  <a:extLst>
                    <a:ext uri="{FF2B5EF4-FFF2-40B4-BE49-F238E27FC236}">
                      <a16:creationId xmlns:a16="http://schemas.microsoft.com/office/drawing/2014/main" id="{3888FD9E-019D-45FC-A0F1-E0DE860E7F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1986" y="1259946"/>
                  <a:ext cx="355599" cy="355599"/>
                </a:xfrm>
                <a:prstGeom prst="rect">
                  <a:avLst/>
                </a:prstGeom>
              </p:spPr>
            </p:pic>
            <p:sp>
              <p:nvSpPr>
                <p:cNvPr id="133" name="직사각형 132">
                  <a:extLst>
                    <a:ext uri="{FF2B5EF4-FFF2-40B4-BE49-F238E27FC236}">
                      <a16:creationId xmlns:a16="http://schemas.microsoft.com/office/drawing/2014/main" id="{DFF7C5D9-5825-4753-BAF3-B2E90B54A767}"/>
                    </a:ext>
                  </a:extLst>
                </p:cNvPr>
                <p:cNvSpPr/>
                <p:nvPr/>
              </p:nvSpPr>
              <p:spPr>
                <a:xfrm>
                  <a:off x="706231" y="1138591"/>
                  <a:ext cx="1512711" cy="151271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dirty="0">
                    <a:latin typeface="08서울남산체 M" panose="02020603020101020101" pitchFamily="18" charset="-127"/>
                    <a:ea typeface="08서울남산체 M" panose="02020603020101020101" pitchFamily="18" charset="-127"/>
                  </a:endParaRPr>
                </a:p>
              </p:txBody>
            </p:sp>
            <p:sp>
              <p:nvSpPr>
                <p:cNvPr id="134" name="TextBox 133">
                  <a:extLst>
                    <a:ext uri="{FF2B5EF4-FFF2-40B4-BE49-F238E27FC236}">
                      <a16:creationId xmlns:a16="http://schemas.microsoft.com/office/drawing/2014/main" id="{918A8F5F-6B55-4235-AA80-46EEA86CB2EB}"/>
                    </a:ext>
                  </a:extLst>
                </p:cNvPr>
                <p:cNvSpPr txBox="1"/>
                <p:nvPr/>
              </p:nvSpPr>
              <p:spPr>
                <a:xfrm>
                  <a:off x="937832" y="2259428"/>
                  <a:ext cx="1159752" cy="690434"/>
                </a:xfrm>
                <a:prstGeom prst="rect">
                  <a:avLst/>
                </a:prstGeom>
                <a:noFill/>
              </p:spPr>
              <p:txBody>
                <a:bodyPr wrap="square" rtlCol="0">
                  <a:spAutoFit/>
                </a:bodyPr>
                <a:lstStyle/>
                <a:p>
                  <a:r>
                    <a:rPr kumimoji="1" lang="en-US" altLang="ko-KR" sz="100" dirty="0">
                      <a:latin typeface="08서울남산체 M" panose="02020603020101020101" pitchFamily="18" charset="-127"/>
                      <a:ea typeface="08서울남산체 M" panose="02020603020101020101" pitchFamily="18" charset="-127"/>
                    </a:rPr>
                    <a:t>Shopper</a:t>
                  </a:r>
                  <a:endParaRPr kumimoji="1" lang="ko-KR" altLang="en-US" sz="100" dirty="0">
                    <a:latin typeface="08서울남산체 M" panose="02020603020101020101" pitchFamily="18" charset="-127"/>
                    <a:ea typeface="08서울남산체 M" panose="02020603020101020101" pitchFamily="18" charset="-127"/>
                  </a:endParaRPr>
                </a:p>
              </p:txBody>
            </p:sp>
          </p:grpSp>
          <p:grpSp>
            <p:nvGrpSpPr>
              <p:cNvPr id="113" name="그룹 112">
                <a:extLst>
                  <a:ext uri="{FF2B5EF4-FFF2-40B4-BE49-F238E27FC236}">
                    <a16:creationId xmlns:a16="http://schemas.microsoft.com/office/drawing/2014/main" id="{24D7D5DA-5D84-4550-90ED-F13534238F66}"/>
                  </a:ext>
                </a:extLst>
              </p:cNvPr>
              <p:cNvGrpSpPr/>
              <p:nvPr/>
            </p:nvGrpSpPr>
            <p:grpSpPr>
              <a:xfrm>
                <a:off x="5196178" y="4666689"/>
                <a:ext cx="1207208" cy="1889145"/>
                <a:chOff x="4689021" y="1138591"/>
                <a:chExt cx="1512711" cy="2242790"/>
              </a:xfrm>
            </p:grpSpPr>
            <p:sp>
              <p:nvSpPr>
                <p:cNvPr id="128" name="직사각형 127">
                  <a:extLst>
                    <a:ext uri="{FF2B5EF4-FFF2-40B4-BE49-F238E27FC236}">
                      <a16:creationId xmlns:a16="http://schemas.microsoft.com/office/drawing/2014/main" id="{68562926-7894-4CAC-B533-686B97647B76}"/>
                    </a:ext>
                  </a:extLst>
                </p:cNvPr>
                <p:cNvSpPr/>
                <p:nvPr/>
              </p:nvSpPr>
              <p:spPr>
                <a:xfrm>
                  <a:off x="4689021" y="1138591"/>
                  <a:ext cx="1512711" cy="151271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a:latin typeface="08서울남산체 M" panose="02020603020101020101" pitchFamily="18" charset="-127"/>
                    <a:ea typeface="08서울남산체 M" panose="02020603020101020101" pitchFamily="18" charset="-127"/>
                  </a:endParaRPr>
                </a:p>
              </p:txBody>
            </p:sp>
            <p:pic>
              <p:nvPicPr>
                <p:cNvPr id="129" name="그래픽 128" descr="컴퓨터">
                  <a:extLst>
                    <a:ext uri="{FF2B5EF4-FFF2-40B4-BE49-F238E27FC236}">
                      <a16:creationId xmlns:a16="http://schemas.microsoft.com/office/drawing/2014/main" id="{537BE12A-9DDB-4371-8357-F7DCE80B17B5}"/>
                    </a:ext>
                  </a:extLst>
                </p:cNvPr>
                <p:cNvPicPr>
                  <a:picLocks noChangeAspect="1"/>
                </p:cNvPicPr>
                <p:nvPr/>
              </p:nvPicPr>
              <p:blipFill>
                <a:blip r:embed="rId9">
                  <a:extLst>
                    <a:ext uri="{96DAC541-7B7A-43D3-8B79-37D633B846F1}">
                      <asvg:svgBlip xmlns:asvg="http://schemas.microsoft.com/office/drawing/2016/SVG/main" r:embed="rId12"/>
                    </a:ext>
                  </a:extLst>
                </a:blip>
                <a:stretch>
                  <a:fillRect/>
                </a:stretch>
              </p:blipFill>
              <p:spPr>
                <a:xfrm>
                  <a:off x="4994526" y="1348939"/>
                  <a:ext cx="914400" cy="914400"/>
                </a:xfrm>
                <a:prstGeom prst="rect">
                  <a:avLst/>
                </a:prstGeom>
              </p:spPr>
            </p:pic>
            <p:sp>
              <p:nvSpPr>
                <p:cNvPr id="130" name="TextBox 129">
                  <a:extLst>
                    <a:ext uri="{FF2B5EF4-FFF2-40B4-BE49-F238E27FC236}">
                      <a16:creationId xmlns:a16="http://schemas.microsoft.com/office/drawing/2014/main" id="{602D0CF3-FC94-4F64-A1C6-BAD92BEDF8C7}"/>
                    </a:ext>
                  </a:extLst>
                </p:cNvPr>
                <p:cNvSpPr txBox="1"/>
                <p:nvPr/>
              </p:nvSpPr>
              <p:spPr>
                <a:xfrm>
                  <a:off x="4988173" y="2259428"/>
                  <a:ext cx="968857" cy="1121953"/>
                </a:xfrm>
                <a:prstGeom prst="rect">
                  <a:avLst/>
                </a:prstGeom>
                <a:noFill/>
              </p:spPr>
              <p:txBody>
                <a:bodyPr wrap="square" rtlCol="0">
                  <a:spAutoFit/>
                </a:bodyPr>
                <a:lstStyle/>
                <a:p>
                  <a:r>
                    <a:rPr kumimoji="1" lang="en-US" altLang="ko-KR" sz="100" dirty="0">
                      <a:latin typeface="08서울남산체 M" panose="02020603020101020101" pitchFamily="18" charset="-127"/>
                      <a:ea typeface="08서울남산체 M" panose="02020603020101020101" pitchFamily="18" charset="-127"/>
                    </a:rPr>
                    <a:t>Service</a:t>
                  </a:r>
                  <a:endParaRPr kumimoji="1" lang="ko-KR" altLang="en-US" sz="100" dirty="0">
                    <a:latin typeface="08서울남산체 M" panose="02020603020101020101" pitchFamily="18" charset="-127"/>
                    <a:ea typeface="08서울남산체 M" panose="02020603020101020101" pitchFamily="18" charset="-127"/>
                  </a:endParaRPr>
                </a:p>
              </p:txBody>
            </p:sp>
          </p:grpSp>
          <p:grpSp>
            <p:nvGrpSpPr>
              <p:cNvPr id="115" name="그룹 114">
                <a:extLst>
                  <a:ext uri="{FF2B5EF4-FFF2-40B4-BE49-F238E27FC236}">
                    <a16:creationId xmlns:a16="http://schemas.microsoft.com/office/drawing/2014/main" id="{026A1F66-956E-4BE0-802F-846B25B1AE2D}"/>
                  </a:ext>
                </a:extLst>
              </p:cNvPr>
              <p:cNvGrpSpPr/>
              <p:nvPr/>
            </p:nvGrpSpPr>
            <p:grpSpPr>
              <a:xfrm>
                <a:off x="9622603" y="4662833"/>
                <a:ext cx="1207208" cy="1795309"/>
                <a:chOff x="9622603" y="4662833"/>
                <a:chExt cx="1207208" cy="1795309"/>
              </a:xfrm>
            </p:grpSpPr>
            <p:pic>
              <p:nvPicPr>
                <p:cNvPr id="123" name="그래픽 122" descr="도시">
                  <a:extLst>
                    <a:ext uri="{FF2B5EF4-FFF2-40B4-BE49-F238E27FC236}">
                      <a16:creationId xmlns:a16="http://schemas.microsoft.com/office/drawing/2014/main" id="{87F2F2E1-BD61-49EF-95B9-D1ACDE8C70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69007" y="4765054"/>
                  <a:ext cx="914400" cy="914400"/>
                </a:xfrm>
                <a:prstGeom prst="rect">
                  <a:avLst/>
                </a:prstGeom>
              </p:spPr>
            </p:pic>
            <p:sp>
              <p:nvSpPr>
                <p:cNvPr id="126" name="직사각형 125">
                  <a:extLst>
                    <a:ext uri="{FF2B5EF4-FFF2-40B4-BE49-F238E27FC236}">
                      <a16:creationId xmlns:a16="http://schemas.microsoft.com/office/drawing/2014/main" id="{3C77DA02-11AC-4E61-8570-42A54E2B1009}"/>
                    </a:ext>
                  </a:extLst>
                </p:cNvPr>
                <p:cNvSpPr/>
                <p:nvPr/>
              </p:nvSpPr>
              <p:spPr>
                <a:xfrm>
                  <a:off x="9622603" y="4662833"/>
                  <a:ext cx="1207208" cy="1274185"/>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a:latin typeface="08서울남산체 M" panose="02020603020101020101" pitchFamily="18" charset="-127"/>
                    <a:ea typeface="08서울남산체 M" panose="02020603020101020101" pitchFamily="18" charset="-127"/>
                  </a:endParaRPr>
                </a:p>
              </p:txBody>
            </p:sp>
            <p:sp>
              <p:nvSpPr>
                <p:cNvPr id="127" name="TextBox 126">
                  <a:extLst>
                    <a:ext uri="{FF2B5EF4-FFF2-40B4-BE49-F238E27FC236}">
                      <a16:creationId xmlns:a16="http://schemas.microsoft.com/office/drawing/2014/main" id="{3A29BE9D-024D-432D-9564-66B733BC6ACA}"/>
                    </a:ext>
                  </a:extLst>
                </p:cNvPr>
                <p:cNvSpPr txBox="1"/>
                <p:nvPr/>
              </p:nvSpPr>
              <p:spPr>
                <a:xfrm>
                  <a:off x="9939545" y="5585796"/>
                  <a:ext cx="671132" cy="872346"/>
                </a:xfrm>
                <a:prstGeom prst="rect">
                  <a:avLst/>
                </a:prstGeom>
                <a:noFill/>
              </p:spPr>
              <p:txBody>
                <a:bodyPr wrap="square" rtlCol="0">
                  <a:spAutoFit/>
                </a:bodyPr>
                <a:lstStyle/>
                <a:p>
                  <a:r>
                    <a:rPr kumimoji="1" lang="en-US" altLang="ko-KR" sz="100" dirty="0">
                      <a:latin typeface="08서울남산체 M" panose="02020603020101020101" pitchFamily="18" charset="-127"/>
                      <a:ea typeface="08서울남산체 M" panose="02020603020101020101" pitchFamily="18" charset="-127"/>
                    </a:rPr>
                    <a:t>Seller</a:t>
                  </a:r>
                  <a:endParaRPr kumimoji="1" lang="ko-KR" altLang="en-US" sz="100" dirty="0">
                    <a:latin typeface="08서울남산체 M" panose="02020603020101020101" pitchFamily="18" charset="-127"/>
                    <a:ea typeface="08서울남산체 M" panose="02020603020101020101" pitchFamily="18" charset="-127"/>
                  </a:endParaRPr>
                </a:p>
              </p:txBody>
            </p:sp>
          </p:grpSp>
          <p:cxnSp>
            <p:nvCxnSpPr>
              <p:cNvPr id="116" name="직선 화살표 연결선 115">
                <a:extLst>
                  <a:ext uri="{FF2B5EF4-FFF2-40B4-BE49-F238E27FC236}">
                    <a16:creationId xmlns:a16="http://schemas.microsoft.com/office/drawing/2014/main" id="{C44F5FEB-5092-4E68-A941-8698434170C3}"/>
                  </a:ext>
                </a:extLst>
              </p:cNvPr>
              <p:cNvCxnSpPr>
                <a:cxnSpLocks/>
              </p:cNvCxnSpPr>
              <p:nvPr/>
            </p:nvCxnSpPr>
            <p:spPr>
              <a:xfrm>
                <a:off x="2187636" y="5299925"/>
                <a:ext cx="27063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66C355E-729B-423D-94DA-7702FFBDFF24}"/>
                  </a:ext>
                </a:extLst>
              </p:cNvPr>
              <p:cNvSpPr txBox="1"/>
              <p:nvPr/>
            </p:nvSpPr>
            <p:spPr>
              <a:xfrm>
                <a:off x="2859347" y="4897026"/>
                <a:ext cx="1326261" cy="508869"/>
              </a:xfrm>
              <a:prstGeom prst="rect">
                <a:avLst/>
              </a:prstGeom>
              <a:noFill/>
            </p:spPr>
            <p:txBody>
              <a:bodyPr wrap="none" rtlCol="0">
                <a:spAutoFit/>
              </a:bodyPr>
              <a:lstStyle/>
              <a:p>
                <a:r>
                  <a:rPr kumimoji="1" lang="en-US" altLang="ko-KR" sz="100" dirty="0">
                    <a:latin typeface="08서울남산체 M" panose="02020603020101020101" pitchFamily="18" charset="-127"/>
                    <a:ea typeface="08서울남산체 M" panose="02020603020101020101" pitchFamily="18" charset="-127"/>
                  </a:rPr>
                  <a:t>Purchase by one click</a:t>
                </a:r>
                <a:endParaRPr kumimoji="1" lang="ko-KR" altLang="en-US" sz="100" dirty="0">
                  <a:latin typeface="08서울남산체 M" panose="02020603020101020101" pitchFamily="18" charset="-127"/>
                  <a:ea typeface="08서울남산체 M" panose="02020603020101020101" pitchFamily="18" charset="-127"/>
                </a:endParaRPr>
              </a:p>
            </p:txBody>
          </p:sp>
          <p:cxnSp>
            <p:nvCxnSpPr>
              <p:cNvPr id="119" name="직선 화살표 연결선 118">
                <a:extLst>
                  <a:ext uri="{FF2B5EF4-FFF2-40B4-BE49-F238E27FC236}">
                    <a16:creationId xmlns:a16="http://schemas.microsoft.com/office/drawing/2014/main" id="{C87AEF6B-4767-4252-B696-17B464768A4D}"/>
                  </a:ext>
                </a:extLst>
              </p:cNvPr>
              <p:cNvCxnSpPr>
                <a:cxnSpLocks/>
              </p:cNvCxnSpPr>
              <p:nvPr/>
            </p:nvCxnSpPr>
            <p:spPr>
              <a:xfrm>
                <a:off x="6654458" y="5278729"/>
                <a:ext cx="27063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BAAE5E5-1F72-4A8B-A5E6-2F7C4C43C57D}"/>
                  </a:ext>
                </a:extLst>
              </p:cNvPr>
              <p:cNvSpPr txBox="1"/>
              <p:nvPr/>
            </p:nvSpPr>
            <p:spPr>
              <a:xfrm>
                <a:off x="7339570" y="4897026"/>
                <a:ext cx="1340134" cy="508869"/>
              </a:xfrm>
              <a:prstGeom prst="rect">
                <a:avLst/>
              </a:prstGeom>
              <a:noFill/>
            </p:spPr>
            <p:txBody>
              <a:bodyPr wrap="none" rtlCol="0">
                <a:spAutoFit/>
              </a:bodyPr>
              <a:lstStyle/>
              <a:p>
                <a:r>
                  <a:rPr kumimoji="1" lang="en-US" altLang="ko-KR" sz="100" dirty="0">
                    <a:latin typeface="08서울남산체 M" panose="02020603020101020101" pitchFamily="18" charset="-127"/>
                    <a:ea typeface="08서울남산체 M" panose="02020603020101020101" pitchFamily="18" charset="-127"/>
                  </a:rPr>
                  <a:t>Take an detailed order</a:t>
                </a:r>
                <a:endParaRPr kumimoji="1" lang="ko-KR" altLang="en-US" sz="100" dirty="0">
                  <a:latin typeface="08서울남산체 M" panose="02020603020101020101" pitchFamily="18" charset="-127"/>
                  <a:ea typeface="08서울남산체 M" panose="02020603020101020101" pitchFamily="18" charset="-127"/>
                </a:endParaRPr>
              </a:p>
            </p:txBody>
          </p:sp>
          <p:sp>
            <p:nvSpPr>
              <p:cNvPr id="121" name="TextBox 120">
                <a:extLst>
                  <a:ext uri="{FF2B5EF4-FFF2-40B4-BE49-F238E27FC236}">
                    <a16:creationId xmlns:a16="http://schemas.microsoft.com/office/drawing/2014/main" id="{4188DF1C-A6EC-45A9-BF09-77C2C71120E0}"/>
                  </a:ext>
                </a:extLst>
              </p:cNvPr>
              <p:cNvSpPr txBox="1"/>
              <p:nvPr/>
            </p:nvSpPr>
            <p:spPr>
              <a:xfrm>
                <a:off x="4711173" y="5954780"/>
                <a:ext cx="2220676" cy="508869"/>
              </a:xfrm>
              <a:prstGeom prst="rect">
                <a:avLst/>
              </a:prstGeom>
              <a:noFill/>
            </p:spPr>
            <p:txBody>
              <a:bodyPr wrap="square" rtlCol="0">
                <a:spAutoFit/>
              </a:bodyPr>
              <a:lstStyle/>
              <a:p>
                <a:pPr algn="ctr"/>
                <a:r>
                  <a:rPr kumimoji="1" lang="en-US" altLang="ko-KR" sz="100" dirty="0">
                    <a:latin typeface="08서울남산체 M" panose="02020603020101020101" pitchFamily="18" charset="-127"/>
                    <a:ea typeface="08서울남산체 M" panose="02020603020101020101" pitchFamily="18" charset="-127"/>
                  </a:rPr>
                  <a:t>Using reserved customer information</a:t>
                </a:r>
              </a:p>
            </p:txBody>
          </p:sp>
          <p:sp>
            <p:nvSpPr>
              <p:cNvPr id="122" name="TextBox 121">
                <a:extLst>
                  <a:ext uri="{FF2B5EF4-FFF2-40B4-BE49-F238E27FC236}">
                    <a16:creationId xmlns:a16="http://schemas.microsoft.com/office/drawing/2014/main" id="{DD2E83B0-302F-4586-ACB8-B92DD2222636}"/>
                  </a:ext>
                </a:extLst>
              </p:cNvPr>
              <p:cNvSpPr txBox="1"/>
              <p:nvPr/>
            </p:nvSpPr>
            <p:spPr>
              <a:xfrm>
                <a:off x="9115868" y="5980497"/>
                <a:ext cx="2220676" cy="581565"/>
              </a:xfrm>
              <a:prstGeom prst="rect">
                <a:avLst/>
              </a:prstGeom>
              <a:noFill/>
            </p:spPr>
            <p:txBody>
              <a:bodyPr wrap="square" rtlCol="0">
                <a:spAutoFit/>
              </a:bodyPr>
              <a:lstStyle/>
              <a:p>
                <a:pPr algn="ctr"/>
                <a:r>
                  <a:rPr kumimoji="1" lang="en-US" altLang="ko-KR" sz="100" dirty="0">
                    <a:latin typeface="08서울남산체 M" panose="02020603020101020101" pitchFamily="18" charset="-127"/>
                    <a:ea typeface="08서울남산체 M" panose="02020603020101020101" pitchFamily="18" charset="-127"/>
                  </a:rPr>
                  <a:t>Delivery product</a:t>
                </a:r>
              </a:p>
              <a:p>
                <a:pPr algn="ctr"/>
                <a:r>
                  <a:rPr kumimoji="1" lang="en-US" altLang="ko-KR" sz="100" dirty="0">
                    <a:latin typeface="08서울남산체 M" panose="02020603020101020101" pitchFamily="18" charset="-127"/>
                    <a:ea typeface="08서울남산체 M" panose="02020603020101020101" pitchFamily="18" charset="-127"/>
                  </a:rPr>
                  <a:t>To customer directly</a:t>
                </a:r>
              </a:p>
            </p:txBody>
          </p:sp>
        </p:grpSp>
        <p:grpSp>
          <p:nvGrpSpPr>
            <p:cNvPr id="73" name="그룹 72">
              <a:extLst>
                <a:ext uri="{FF2B5EF4-FFF2-40B4-BE49-F238E27FC236}">
                  <a16:creationId xmlns:a16="http://schemas.microsoft.com/office/drawing/2014/main" id="{273895C5-A645-417E-9D20-AC14A183EC63}"/>
                </a:ext>
              </a:extLst>
            </p:cNvPr>
            <p:cNvGrpSpPr/>
            <p:nvPr/>
          </p:nvGrpSpPr>
          <p:grpSpPr>
            <a:xfrm>
              <a:off x="7975613" y="4881853"/>
              <a:ext cx="3233708" cy="643849"/>
              <a:chOff x="144194" y="4246426"/>
              <a:chExt cx="12015989" cy="2407450"/>
            </a:xfrm>
          </p:grpSpPr>
          <p:sp>
            <p:nvSpPr>
              <p:cNvPr id="75" name="직사각형 74">
                <a:extLst>
                  <a:ext uri="{FF2B5EF4-FFF2-40B4-BE49-F238E27FC236}">
                    <a16:creationId xmlns:a16="http://schemas.microsoft.com/office/drawing/2014/main" id="{269A8A32-098F-4C11-A957-D047562AB829}"/>
                  </a:ext>
                </a:extLst>
              </p:cNvPr>
              <p:cNvSpPr/>
              <p:nvPr/>
            </p:nvSpPr>
            <p:spPr>
              <a:xfrm>
                <a:off x="144194" y="4246426"/>
                <a:ext cx="12015989" cy="2407450"/>
              </a:xfrm>
              <a:prstGeom prst="rect">
                <a:avLst/>
              </a:prstGeom>
              <a:solidFill>
                <a:schemeClr val="bg1">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a:latin typeface="08서울남산체 M" panose="02020603020101020101" pitchFamily="18" charset="-127"/>
                  <a:ea typeface="08서울남산체 M" panose="02020603020101020101" pitchFamily="18" charset="-127"/>
                </a:endParaRPr>
              </a:p>
            </p:txBody>
          </p:sp>
          <p:grpSp>
            <p:nvGrpSpPr>
              <p:cNvPr id="76" name="그룹 75">
                <a:extLst>
                  <a:ext uri="{FF2B5EF4-FFF2-40B4-BE49-F238E27FC236}">
                    <a16:creationId xmlns:a16="http://schemas.microsoft.com/office/drawing/2014/main" id="{4AD9D264-9481-46C2-BF4C-D62BD829F52C}"/>
                  </a:ext>
                </a:extLst>
              </p:cNvPr>
              <p:cNvGrpSpPr/>
              <p:nvPr/>
            </p:nvGrpSpPr>
            <p:grpSpPr>
              <a:xfrm>
                <a:off x="703370" y="4662834"/>
                <a:ext cx="1238040" cy="1525668"/>
                <a:chOff x="706231" y="1138591"/>
                <a:chExt cx="1512711" cy="1811271"/>
              </a:xfrm>
            </p:grpSpPr>
            <p:pic>
              <p:nvPicPr>
                <p:cNvPr id="106" name="그래픽 105" descr="사용자">
                  <a:extLst>
                    <a:ext uri="{FF2B5EF4-FFF2-40B4-BE49-F238E27FC236}">
                      <a16:creationId xmlns:a16="http://schemas.microsoft.com/office/drawing/2014/main" id="{71326825-F0B5-441B-A076-8001D5A63A02}"/>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1005386" y="1437746"/>
                  <a:ext cx="914400" cy="914400"/>
                </a:xfrm>
                <a:prstGeom prst="rect">
                  <a:avLst/>
                </a:prstGeom>
              </p:spPr>
            </p:pic>
            <p:pic>
              <p:nvPicPr>
                <p:cNvPr id="107" name="그래픽 106" descr="셔츠">
                  <a:extLst>
                    <a:ext uri="{FF2B5EF4-FFF2-40B4-BE49-F238E27FC236}">
                      <a16:creationId xmlns:a16="http://schemas.microsoft.com/office/drawing/2014/main" id="{30AF8EE1-5F76-47C0-9249-2FFEFC5269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1986" y="1259946"/>
                  <a:ext cx="355599" cy="355599"/>
                </a:xfrm>
                <a:prstGeom prst="rect">
                  <a:avLst/>
                </a:prstGeom>
              </p:spPr>
            </p:pic>
            <p:sp>
              <p:nvSpPr>
                <p:cNvPr id="108" name="직사각형 107">
                  <a:extLst>
                    <a:ext uri="{FF2B5EF4-FFF2-40B4-BE49-F238E27FC236}">
                      <a16:creationId xmlns:a16="http://schemas.microsoft.com/office/drawing/2014/main" id="{1F43CED9-5D38-403B-A883-8E32754E0456}"/>
                    </a:ext>
                  </a:extLst>
                </p:cNvPr>
                <p:cNvSpPr/>
                <p:nvPr/>
              </p:nvSpPr>
              <p:spPr>
                <a:xfrm>
                  <a:off x="706231" y="1138591"/>
                  <a:ext cx="1512711" cy="151271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dirty="0">
                    <a:latin typeface="08서울남산체 M" panose="02020603020101020101" pitchFamily="18" charset="-127"/>
                    <a:ea typeface="08서울남산체 M" panose="02020603020101020101" pitchFamily="18" charset="-127"/>
                  </a:endParaRPr>
                </a:p>
              </p:txBody>
            </p:sp>
            <p:sp>
              <p:nvSpPr>
                <p:cNvPr id="110" name="TextBox 109">
                  <a:extLst>
                    <a:ext uri="{FF2B5EF4-FFF2-40B4-BE49-F238E27FC236}">
                      <a16:creationId xmlns:a16="http://schemas.microsoft.com/office/drawing/2014/main" id="{E785CDC5-6A5F-448A-8388-6480BD79573B}"/>
                    </a:ext>
                  </a:extLst>
                </p:cNvPr>
                <p:cNvSpPr txBox="1"/>
                <p:nvPr/>
              </p:nvSpPr>
              <p:spPr>
                <a:xfrm>
                  <a:off x="937832" y="2259428"/>
                  <a:ext cx="1159752" cy="690434"/>
                </a:xfrm>
                <a:prstGeom prst="rect">
                  <a:avLst/>
                </a:prstGeom>
                <a:noFill/>
              </p:spPr>
              <p:txBody>
                <a:bodyPr wrap="square" rtlCol="0">
                  <a:spAutoFit/>
                </a:bodyPr>
                <a:lstStyle/>
                <a:p>
                  <a:r>
                    <a:rPr kumimoji="1" lang="en-US" altLang="ko-KR" sz="100" dirty="0">
                      <a:latin typeface="08서울남산체 M" panose="02020603020101020101" pitchFamily="18" charset="-127"/>
                      <a:ea typeface="08서울남산체 M" panose="02020603020101020101" pitchFamily="18" charset="-127"/>
                    </a:rPr>
                    <a:t>Shopper</a:t>
                  </a:r>
                  <a:endParaRPr kumimoji="1" lang="ko-KR" altLang="en-US" sz="100" dirty="0">
                    <a:latin typeface="08서울남산체 M" panose="02020603020101020101" pitchFamily="18" charset="-127"/>
                    <a:ea typeface="08서울남산체 M" panose="02020603020101020101" pitchFamily="18" charset="-127"/>
                  </a:endParaRPr>
                </a:p>
              </p:txBody>
            </p:sp>
          </p:grpSp>
          <p:grpSp>
            <p:nvGrpSpPr>
              <p:cNvPr id="77" name="그룹 76">
                <a:extLst>
                  <a:ext uri="{FF2B5EF4-FFF2-40B4-BE49-F238E27FC236}">
                    <a16:creationId xmlns:a16="http://schemas.microsoft.com/office/drawing/2014/main" id="{658DDE39-4A43-4AD6-AA93-592631CA76F3}"/>
                  </a:ext>
                </a:extLst>
              </p:cNvPr>
              <p:cNvGrpSpPr/>
              <p:nvPr/>
            </p:nvGrpSpPr>
            <p:grpSpPr>
              <a:xfrm>
                <a:off x="5196178" y="4666689"/>
                <a:ext cx="1207208" cy="1889145"/>
                <a:chOff x="4689021" y="1138591"/>
                <a:chExt cx="1512711" cy="2242790"/>
              </a:xfrm>
            </p:grpSpPr>
            <p:sp>
              <p:nvSpPr>
                <p:cNvPr id="97" name="직사각형 96">
                  <a:extLst>
                    <a:ext uri="{FF2B5EF4-FFF2-40B4-BE49-F238E27FC236}">
                      <a16:creationId xmlns:a16="http://schemas.microsoft.com/office/drawing/2014/main" id="{1BB4BCEA-09FF-462C-8074-F7883F6D27B9}"/>
                    </a:ext>
                  </a:extLst>
                </p:cNvPr>
                <p:cNvSpPr/>
                <p:nvPr/>
              </p:nvSpPr>
              <p:spPr>
                <a:xfrm>
                  <a:off x="4689021" y="1138591"/>
                  <a:ext cx="1512711" cy="151271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a:latin typeface="08서울남산체 M" panose="02020603020101020101" pitchFamily="18" charset="-127"/>
                    <a:ea typeface="08서울남산체 M" panose="02020603020101020101" pitchFamily="18" charset="-127"/>
                  </a:endParaRPr>
                </a:p>
              </p:txBody>
            </p:sp>
            <p:pic>
              <p:nvPicPr>
                <p:cNvPr id="98" name="그래픽 97" descr="컴퓨터">
                  <a:extLst>
                    <a:ext uri="{FF2B5EF4-FFF2-40B4-BE49-F238E27FC236}">
                      <a16:creationId xmlns:a16="http://schemas.microsoft.com/office/drawing/2014/main" id="{F99E4BE8-4A71-4708-B8CC-FA6C177AD0A2}"/>
                    </a:ext>
                  </a:extLst>
                </p:cNvPr>
                <p:cNvPicPr>
                  <a:picLocks noChangeAspect="1"/>
                </p:cNvPicPr>
                <p:nvPr/>
              </p:nvPicPr>
              <p:blipFill>
                <a:blip r:embed="rId9">
                  <a:extLst>
                    <a:ext uri="{96DAC541-7B7A-43D3-8B79-37D633B846F1}">
                      <asvg:svgBlip xmlns:asvg="http://schemas.microsoft.com/office/drawing/2016/SVG/main" r:embed="rId12"/>
                    </a:ext>
                  </a:extLst>
                </a:blip>
                <a:stretch>
                  <a:fillRect/>
                </a:stretch>
              </p:blipFill>
              <p:spPr>
                <a:xfrm>
                  <a:off x="4994526" y="1348939"/>
                  <a:ext cx="914400" cy="914400"/>
                </a:xfrm>
                <a:prstGeom prst="rect">
                  <a:avLst/>
                </a:prstGeom>
              </p:spPr>
            </p:pic>
            <p:sp>
              <p:nvSpPr>
                <p:cNvPr id="105" name="TextBox 104">
                  <a:extLst>
                    <a:ext uri="{FF2B5EF4-FFF2-40B4-BE49-F238E27FC236}">
                      <a16:creationId xmlns:a16="http://schemas.microsoft.com/office/drawing/2014/main" id="{651AADCC-F354-4D53-845E-A772DFEFC9A0}"/>
                    </a:ext>
                  </a:extLst>
                </p:cNvPr>
                <p:cNvSpPr txBox="1"/>
                <p:nvPr/>
              </p:nvSpPr>
              <p:spPr>
                <a:xfrm>
                  <a:off x="4988173" y="2259428"/>
                  <a:ext cx="968857" cy="1121953"/>
                </a:xfrm>
                <a:prstGeom prst="rect">
                  <a:avLst/>
                </a:prstGeom>
                <a:noFill/>
              </p:spPr>
              <p:txBody>
                <a:bodyPr wrap="square" rtlCol="0">
                  <a:spAutoFit/>
                </a:bodyPr>
                <a:lstStyle/>
                <a:p>
                  <a:r>
                    <a:rPr kumimoji="1" lang="en-US" altLang="ko-KR" sz="100" dirty="0">
                      <a:latin typeface="08서울남산체 M" panose="02020603020101020101" pitchFamily="18" charset="-127"/>
                      <a:ea typeface="08서울남산체 M" panose="02020603020101020101" pitchFamily="18" charset="-127"/>
                    </a:rPr>
                    <a:t>Service</a:t>
                  </a:r>
                  <a:endParaRPr kumimoji="1" lang="ko-KR" altLang="en-US" sz="100" dirty="0">
                    <a:latin typeface="08서울남산체 M" panose="02020603020101020101" pitchFamily="18" charset="-127"/>
                    <a:ea typeface="08서울남산체 M" panose="02020603020101020101" pitchFamily="18" charset="-127"/>
                  </a:endParaRPr>
                </a:p>
              </p:txBody>
            </p:sp>
          </p:grpSp>
          <p:grpSp>
            <p:nvGrpSpPr>
              <p:cNvPr id="78" name="그룹 77">
                <a:extLst>
                  <a:ext uri="{FF2B5EF4-FFF2-40B4-BE49-F238E27FC236}">
                    <a16:creationId xmlns:a16="http://schemas.microsoft.com/office/drawing/2014/main" id="{EBD4DEE1-DEB0-4D2F-9869-4DC3A611081B}"/>
                  </a:ext>
                </a:extLst>
              </p:cNvPr>
              <p:cNvGrpSpPr/>
              <p:nvPr/>
            </p:nvGrpSpPr>
            <p:grpSpPr>
              <a:xfrm>
                <a:off x="9622603" y="4662833"/>
                <a:ext cx="1207208" cy="1795309"/>
                <a:chOff x="9622603" y="4662833"/>
                <a:chExt cx="1207208" cy="1795309"/>
              </a:xfrm>
            </p:grpSpPr>
            <p:pic>
              <p:nvPicPr>
                <p:cNvPr id="89" name="그래픽 88" descr="도시">
                  <a:extLst>
                    <a:ext uri="{FF2B5EF4-FFF2-40B4-BE49-F238E27FC236}">
                      <a16:creationId xmlns:a16="http://schemas.microsoft.com/office/drawing/2014/main" id="{8B4F37C7-E7AE-40EB-9128-66613B2766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69007" y="4765054"/>
                  <a:ext cx="914400" cy="914400"/>
                </a:xfrm>
                <a:prstGeom prst="rect">
                  <a:avLst/>
                </a:prstGeom>
              </p:spPr>
            </p:pic>
            <p:sp>
              <p:nvSpPr>
                <p:cNvPr id="95" name="직사각형 94">
                  <a:extLst>
                    <a:ext uri="{FF2B5EF4-FFF2-40B4-BE49-F238E27FC236}">
                      <a16:creationId xmlns:a16="http://schemas.microsoft.com/office/drawing/2014/main" id="{EB80376A-18EB-415C-B492-F98FF5CE0E23}"/>
                    </a:ext>
                  </a:extLst>
                </p:cNvPr>
                <p:cNvSpPr/>
                <p:nvPr/>
              </p:nvSpPr>
              <p:spPr>
                <a:xfrm>
                  <a:off x="9622603" y="4662833"/>
                  <a:ext cx="1207208" cy="1274185"/>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00">
                    <a:latin typeface="08서울남산체 M" panose="02020603020101020101" pitchFamily="18" charset="-127"/>
                    <a:ea typeface="08서울남산체 M" panose="02020603020101020101" pitchFamily="18" charset="-127"/>
                  </a:endParaRPr>
                </a:p>
              </p:txBody>
            </p:sp>
            <p:sp>
              <p:nvSpPr>
                <p:cNvPr id="96" name="TextBox 95">
                  <a:extLst>
                    <a:ext uri="{FF2B5EF4-FFF2-40B4-BE49-F238E27FC236}">
                      <a16:creationId xmlns:a16="http://schemas.microsoft.com/office/drawing/2014/main" id="{D952C3C3-99B3-4EE1-B7B7-A42144CFA9A6}"/>
                    </a:ext>
                  </a:extLst>
                </p:cNvPr>
                <p:cNvSpPr txBox="1"/>
                <p:nvPr/>
              </p:nvSpPr>
              <p:spPr>
                <a:xfrm>
                  <a:off x="9939545" y="5585796"/>
                  <a:ext cx="671132" cy="872346"/>
                </a:xfrm>
                <a:prstGeom prst="rect">
                  <a:avLst/>
                </a:prstGeom>
                <a:noFill/>
              </p:spPr>
              <p:txBody>
                <a:bodyPr wrap="square" rtlCol="0">
                  <a:spAutoFit/>
                </a:bodyPr>
                <a:lstStyle/>
                <a:p>
                  <a:r>
                    <a:rPr kumimoji="1" lang="en-US" altLang="ko-KR" sz="100" dirty="0">
                      <a:latin typeface="08서울남산체 M" panose="02020603020101020101" pitchFamily="18" charset="-127"/>
                      <a:ea typeface="08서울남산체 M" panose="02020603020101020101" pitchFamily="18" charset="-127"/>
                    </a:rPr>
                    <a:t>Seller</a:t>
                  </a:r>
                  <a:endParaRPr kumimoji="1" lang="ko-KR" altLang="en-US" sz="100" dirty="0">
                    <a:latin typeface="08서울남산체 M" panose="02020603020101020101" pitchFamily="18" charset="-127"/>
                    <a:ea typeface="08서울남산체 M" panose="02020603020101020101" pitchFamily="18" charset="-127"/>
                  </a:endParaRPr>
                </a:p>
              </p:txBody>
            </p:sp>
          </p:grpSp>
          <p:cxnSp>
            <p:nvCxnSpPr>
              <p:cNvPr id="79" name="직선 화살표 연결선 78">
                <a:extLst>
                  <a:ext uri="{FF2B5EF4-FFF2-40B4-BE49-F238E27FC236}">
                    <a16:creationId xmlns:a16="http://schemas.microsoft.com/office/drawing/2014/main" id="{BAE0E7A1-2F15-49BD-BE36-BD4B7B691839}"/>
                  </a:ext>
                </a:extLst>
              </p:cNvPr>
              <p:cNvCxnSpPr>
                <a:cxnSpLocks/>
              </p:cNvCxnSpPr>
              <p:nvPr/>
            </p:nvCxnSpPr>
            <p:spPr>
              <a:xfrm>
                <a:off x="2187636" y="5299925"/>
                <a:ext cx="27063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63126A49-4B4B-495B-859B-29FDF3BAD4B4}"/>
                  </a:ext>
                </a:extLst>
              </p:cNvPr>
              <p:cNvSpPr txBox="1"/>
              <p:nvPr/>
            </p:nvSpPr>
            <p:spPr>
              <a:xfrm>
                <a:off x="2859347" y="4897026"/>
                <a:ext cx="1326261" cy="508869"/>
              </a:xfrm>
              <a:prstGeom prst="rect">
                <a:avLst/>
              </a:prstGeom>
              <a:noFill/>
            </p:spPr>
            <p:txBody>
              <a:bodyPr wrap="none" rtlCol="0">
                <a:spAutoFit/>
              </a:bodyPr>
              <a:lstStyle/>
              <a:p>
                <a:r>
                  <a:rPr kumimoji="1" lang="en-US" altLang="ko-KR" sz="100" dirty="0">
                    <a:latin typeface="08서울남산체 M" panose="02020603020101020101" pitchFamily="18" charset="-127"/>
                    <a:ea typeface="08서울남산체 M" panose="02020603020101020101" pitchFamily="18" charset="-127"/>
                  </a:rPr>
                  <a:t>Purchase by one click</a:t>
                </a:r>
                <a:endParaRPr kumimoji="1" lang="ko-KR" altLang="en-US" sz="100" dirty="0">
                  <a:latin typeface="08서울남산체 M" panose="02020603020101020101" pitchFamily="18" charset="-127"/>
                  <a:ea typeface="08서울남산체 M" panose="02020603020101020101" pitchFamily="18" charset="-127"/>
                </a:endParaRPr>
              </a:p>
            </p:txBody>
          </p:sp>
          <p:cxnSp>
            <p:nvCxnSpPr>
              <p:cNvPr id="81" name="직선 화살표 연결선 80">
                <a:extLst>
                  <a:ext uri="{FF2B5EF4-FFF2-40B4-BE49-F238E27FC236}">
                    <a16:creationId xmlns:a16="http://schemas.microsoft.com/office/drawing/2014/main" id="{B0941B10-497E-440A-B284-04C6962494DA}"/>
                  </a:ext>
                </a:extLst>
              </p:cNvPr>
              <p:cNvCxnSpPr>
                <a:cxnSpLocks/>
              </p:cNvCxnSpPr>
              <p:nvPr/>
            </p:nvCxnSpPr>
            <p:spPr>
              <a:xfrm>
                <a:off x="6654458" y="5278729"/>
                <a:ext cx="27063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3F827B6F-BD0B-41A7-B55A-89A287138E29}"/>
                  </a:ext>
                </a:extLst>
              </p:cNvPr>
              <p:cNvSpPr txBox="1"/>
              <p:nvPr/>
            </p:nvSpPr>
            <p:spPr>
              <a:xfrm>
                <a:off x="7339570" y="4897026"/>
                <a:ext cx="1340134" cy="508869"/>
              </a:xfrm>
              <a:prstGeom prst="rect">
                <a:avLst/>
              </a:prstGeom>
              <a:noFill/>
            </p:spPr>
            <p:txBody>
              <a:bodyPr wrap="none" rtlCol="0">
                <a:spAutoFit/>
              </a:bodyPr>
              <a:lstStyle/>
              <a:p>
                <a:r>
                  <a:rPr kumimoji="1" lang="en-US" altLang="ko-KR" sz="100" dirty="0">
                    <a:latin typeface="08서울남산체 M" panose="02020603020101020101" pitchFamily="18" charset="-127"/>
                    <a:ea typeface="08서울남산체 M" panose="02020603020101020101" pitchFamily="18" charset="-127"/>
                  </a:rPr>
                  <a:t>Take an detailed order</a:t>
                </a:r>
                <a:endParaRPr kumimoji="1" lang="ko-KR" altLang="en-US" sz="100" dirty="0">
                  <a:latin typeface="08서울남산체 M" panose="02020603020101020101" pitchFamily="18" charset="-127"/>
                  <a:ea typeface="08서울남산체 M" panose="02020603020101020101" pitchFamily="18" charset="-127"/>
                </a:endParaRPr>
              </a:p>
            </p:txBody>
          </p:sp>
          <p:sp>
            <p:nvSpPr>
              <p:cNvPr id="83" name="TextBox 82">
                <a:extLst>
                  <a:ext uri="{FF2B5EF4-FFF2-40B4-BE49-F238E27FC236}">
                    <a16:creationId xmlns:a16="http://schemas.microsoft.com/office/drawing/2014/main" id="{1B8E1010-D024-4B45-80F7-8BBF13B0A130}"/>
                  </a:ext>
                </a:extLst>
              </p:cNvPr>
              <p:cNvSpPr txBox="1"/>
              <p:nvPr/>
            </p:nvSpPr>
            <p:spPr>
              <a:xfrm>
                <a:off x="4711173" y="5954780"/>
                <a:ext cx="2220676" cy="508869"/>
              </a:xfrm>
              <a:prstGeom prst="rect">
                <a:avLst/>
              </a:prstGeom>
              <a:noFill/>
            </p:spPr>
            <p:txBody>
              <a:bodyPr wrap="square" rtlCol="0">
                <a:spAutoFit/>
              </a:bodyPr>
              <a:lstStyle/>
              <a:p>
                <a:pPr algn="ctr"/>
                <a:r>
                  <a:rPr kumimoji="1" lang="en-US" altLang="ko-KR" sz="100" dirty="0">
                    <a:latin typeface="08서울남산체 M" panose="02020603020101020101" pitchFamily="18" charset="-127"/>
                    <a:ea typeface="08서울남산체 M" panose="02020603020101020101" pitchFamily="18" charset="-127"/>
                  </a:rPr>
                  <a:t>Using reserved customer information</a:t>
                </a:r>
              </a:p>
            </p:txBody>
          </p:sp>
          <p:sp>
            <p:nvSpPr>
              <p:cNvPr id="84" name="TextBox 83">
                <a:extLst>
                  <a:ext uri="{FF2B5EF4-FFF2-40B4-BE49-F238E27FC236}">
                    <a16:creationId xmlns:a16="http://schemas.microsoft.com/office/drawing/2014/main" id="{C7B59A14-13BF-48C6-81C5-D31686B402A4}"/>
                  </a:ext>
                </a:extLst>
              </p:cNvPr>
              <p:cNvSpPr txBox="1"/>
              <p:nvPr/>
            </p:nvSpPr>
            <p:spPr>
              <a:xfrm>
                <a:off x="9115868" y="5980497"/>
                <a:ext cx="2220676" cy="581565"/>
              </a:xfrm>
              <a:prstGeom prst="rect">
                <a:avLst/>
              </a:prstGeom>
              <a:noFill/>
            </p:spPr>
            <p:txBody>
              <a:bodyPr wrap="square" rtlCol="0">
                <a:spAutoFit/>
              </a:bodyPr>
              <a:lstStyle/>
              <a:p>
                <a:pPr algn="ctr"/>
                <a:r>
                  <a:rPr kumimoji="1" lang="en-US" altLang="ko-KR" sz="100" dirty="0">
                    <a:latin typeface="08서울남산체 M" panose="02020603020101020101" pitchFamily="18" charset="-127"/>
                    <a:ea typeface="08서울남산체 M" panose="02020603020101020101" pitchFamily="18" charset="-127"/>
                  </a:rPr>
                  <a:t>Delivery product</a:t>
                </a:r>
              </a:p>
              <a:p>
                <a:pPr algn="ctr"/>
                <a:r>
                  <a:rPr kumimoji="1" lang="en-US" altLang="ko-KR" sz="100" dirty="0">
                    <a:latin typeface="08서울남산체 M" panose="02020603020101020101" pitchFamily="18" charset="-127"/>
                    <a:ea typeface="08서울남산체 M" panose="02020603020101020101" pitchFamily="18" charset="-127"/>
                  </a:rPr>
                  <a:t>To customer directly</a:t>
                </a:r>
              </a:p>
            </p:txBody>
          </p:sp>
        </p:grpSp>
        <p:sp>
          <p:nvSpPr>
            <p:cNvPr id="74" name="TextBox 73">
              <a:extLst>
                <a:ext uri="{FF2B5EF4-FFF2-40B4-BE49-F238E27FC236}">
                  <a16:creationId xmlns:a16="http://schemas.microsoft.com/office/drawing/2014/main" id="{25AD02FB-7203-4CC5-9949-3BB2EECC3679}"/>
                </a:ext>
              </a:extLst>
            </p:cNvPr>
            <p:cNvSpPr txBox="1"/>
            <p:nvPr/>
          </p:nvSpPr>
          <p:spPr>
            <a:xfrm>
              <a:off x="7869720" y="5798662"/>
              <a:ext cx="3115362" cy="661017"/>
            </a:xfrm>
            <a:prstGeom prst="rect">
              <a:avLst/>
            </a:prstGeom>
            <a:noFill/>
          </p:spPr>
          <p:txBody>
            <a:bodyPr wrap="square" rtlCol="0">
              <a:spAutoFit/>
            </a:bodyPr>
            <a:lstStyle/>
            <a:p>
              <a:pPr algn="ctr"/>
              <a:r>
                <a:rPr kumimoji="1" lang="en-US" altLang="ko-KR" sz="1400" dirty="0">
                  <a:latin typeface="08서울남산체 M" panose="02020603020101020101" pitchFamily="18" charset="-127"/>
                  <a:ea typeface="08서울남산체 M" panose="02020603020101020101" pitchFamily="18" charset="-127"/>
                </a:rPr>
                <a:t>Collecting information what customers want</a:t>
              </a:r>
            </a:p>
          </p:txBody>
        </p:sp>
      </p:grpSp>
      <p:sp>
        <p:nvSpPr>
          <p:cNvPr id="156" name="오른쪽 화살표[R] 170">
            <a:extLst>
              <a:ext uri="{FF2B5EF4-FFF2-40B4-BE49-F238E27FC236}">
                <a16:creationId xmlns:a16="http://schemas.microsoft.com/office/drawing/2014/main" id="{20FF4E0E-A00E-4588-9D83-43A4CF4CA2EA}"/>
              </a:ext>
            </a:extLst>
          </p:cNvPr>
          <p:cNvSpPr/>
          <p:nvPr/>
        </p:nvSpPr>
        <p:spPr>
          <a:xfrm>
            <a:off x="5216120" y="5020668"/>
            <a:ext cx="581129" cy="402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a:latin typeface="08서울남산체 M" panose="02020603020101020101" pitchFamily="18" charset="-127"/>
              <a:ea typeface="08서울남산체 M" panose="02020603020101020101" pitchFamily="18" charset="-127"/>
            </a:endParaRPr>
          </a:p>
        </p:txBody>
      </p:sp>
      <p:sp>
        <p:nvSpPr>
          <p:cNvPr id="157" name="직사각형 156">
            <a:extLst>
              <a:ext uri="{FF2B5EF4-FFF2-40B4-BE49-F238E27FC236}">
                <a16:creationId xmlns:a16="http://schemas.microsoft.com/office/drawing/2014/main" id="{67A4DDFA-58B3-4B6C-A404-B96F41C10A57}"/>
              </a:ext>
            </a:extLst>
          </p:cNvPr>
          <p:cNvSpPr/>
          <p:nvPr/>
        </p:nvSpPr>
        <p:spPr>
          <a:xfrm>
            <a:off x="5862411" y="4924217"/>
            <a:ext cx="1848396" cy="652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latin typeface="08서울남산체 M" panose="02020603020101020101" pitchFamily="18" charset="-127"/>
                <a:ea typeface="08서울남산체 M" panose="02020603020101020101" pitchFamily="18" charset="-127"/>
              </a:rPr>
              <a:t>Batch Processing trend information</a:t>
            </a:r>
          </a:p>
        </p:txBody>
      </p:sp>
      <p:grpSp>
        <p:nvGrpSpPr>
          <p:cNvPr id="158" name="그룹 157">
            <a:extLst>
              <a:ext uri="{FF2B5EF4-FFF2-40B4-BE49-F238E27FC236}">
                <a16:creationId xmlns:a16="http://schemas.microsoft.com/office/drawing/2014/main" id="{CA2FF32A-5027-46E4-905D-F49634B32AE8}"/>
              </a:ext>
            </a:extLst>
          </p:cNvPr>
          <p:cNvGrpSpPr/>
          <p:nvPr/>
        </p:nvGrpSpPr>
        <p:grpSpPr>
          <a:xfrm>
            <a:off x="9466976" y="5289211"/>
            <a:ext cx="1353256" cy="881419"/>
            <a:chOff x="2505380" y="352838"/>
            <a:chExt cx="1523623" cy="1162639"/>
          </a:xfrm>
        </p:grpSpPr>
        <p:pic>
          <p:nvPicPr>
            <p:cNvPr id="159" name="그래픽 158" descr="목록">
              <a:extLst>
                <a:ext uri="{FF2B5EF4-FFF2-40B4-BE49-F238E27FC236}">
                  <a16:creationId xmlns:a16="http://schemas.microsoft.com/office/drawing/2014/main" id="{7570D5E6-7946-43F2-9997-10F81DA7B4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6993" y="352838"/>
              <a:ext cx="669812" cy="669813"/>
            </a:xfrm>
            <a:prstGeom prst="rect">
              <a:avLst/>
            </a:prstGeom>
          </p:spPr>
        </p:pic>
        <p:pic>
          <p:nvPicPr>
            <p:cNvPr id="160" name="그래픽 159" descr="셔츠">
              <a:extLst>
                <a:ext uri="{FF2B5EF4-FFF2-40B4-BE49-F238E27FC236}">
                  <a16:creationId xmlns:a16="http://schemas.microsoft.com/office/drawing/2014/main" id="{90B10070-FC99-4079-BB9F-C5D1ED170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1393" y="509944"/>
              <a:ext cx="355599" cy="355599"/>
            </a:xfrm>
            <a:prstGeom prst="rect">
              <a:avLst/>
            </a:prstGeom>
          </p:spPr>
        </p:pic>
        <p:sp>
          <p:nvSpPr>
            <p:cNvPr id="161" name="TextBox 160">
              <a:extLst>
                <a:ext uri="{FF2B5EF4-FFF2-40B4-BE49-F238E27FC236}">
                  <a16:creationId xmlns:a16="http://schemas.microsoft.com/office/drawing/2014/main" id="{0C35E161-E85A-4416-9B61-05036625B55F}"/>
                </a:ext>
              </a:extLst>
            </p:cNvPr>
            <p:cNvSpPr txBox="1"/>
            <p:nvPr/>
          </p:nvSpPr>
          <p:spPr>
            <a:xfrm>
              <a:off x="2505380" y="947114"/>
              <a:ext cx="1523623" cy="568363"/>
            </a:xfrm>
            <a:prstGeom prst="rect">
              <a:avLst/>
            </a:prstGeom>
            <a:noFill/>
          </p:spPr>
          <p:txBody>
            <a:bodyPr wrap="none" rtlCol="0">
              <a:spAutoFit/>
            </a:bodyPr>
            <a:lstStyle/>
            <a:p>
              <a:pPr algn="ctr"/>
              <a:r>
                <a:rPr kumimoji="1" lang="en-US" altLang="ko-KR" sz="1100" dirty="0">
                  <a:latin typeface="08서울남산체 M" panose="02020603020101020101" pitchFamily="18" charset="-127"/>
                  <a:ea typeface="08서울남산체 M" panose="02020603020101020101" pitchFamily="18" charset="-127"/>
                </a:rPr>
                <a:t>You could acquire</a:t>
              </a:r>
              <a:br>
                <a:rPr kumimoji="1" lang="en-US" altLang="ko-KR" sz="1100" dirty="0">
                  <a:latin typeface="08서울남산체 M" panose="02020603020101020101" pitchFamily="18" charset="-127"/>
                  <a:ea typeface="08서울남산체 M" panose="02020603020101020101" pitchFamily="18" charset="-127"/>
                </a:rPr>
              </a:br>
              <a:r>
                <a:rPr kumimoji="1" lang="en-US" altLang="ko-KR" sz="1100" dirty="0">
                  <a:latin typeface="08서울남산체 M" panose="02020603020101020101" pitchFamily="18" charset="-127"/>
                  <a:ea typeface="08서울남산체 M" panose="02020603020101020101" pitchFamily="18" charset="-127"/>
                </a:rPr>
                <a:t>the hot-trend list </a:t>
              </a:r>
              <a:endParaRPr kumimoji="1" lang="ko-KR" altLang="en-US" sz="1100" dirty="0">
                <a:latin typeface="08서울남산체 M" panose="02020603020101020101" pitchFamily="18" charset="-127"/>
                <a:ea typeface="08서울남산체 M" panose="02020603020101020101" pitchFamily="18" charset="-127"/>
              </a:endParaRPr>
            </a:p>
          </p:txBody>
        </p:sp>
      </p:grpSp>
      <p:grpSp>
        <p:nvGrpSpPr>
          <p:cNvPr id="162" name="그룹 161">
            <a:extLst>
              <a:ext uri="{FF2B5EF4-FFF2-40B4-BE49-F238E27FC236}">
                <a16:creationId xmlns:a16="http://schemas.microsoft.com/office/drawing/2014/main" id="{7F6A48EE-9349-488E-B046-9E3C1F6006A4}"/>
              </a:ext>
            </a:extLst>
          </p:cNvPr>
          <p:cNvGrpSpPr/>
          <p:nvPr/>
        </p:nvGrpSpPr>
        <p:grpSpPr>
          <a:xfrm>
            <a:off x="10878884" y="4691816"/>
            <a:ext cx="1160897" cy="1194789"/>
            <a:chOff x="706231" y="1138591"/>
            <a:chExt cx="1512711" cy="1512711"/>
          </a:xfrm>
        </p:grpSpPr>
        <p:pic>
          <p:nvPicPr>
            <p:cNvPr id="163" name="그래픽 162" descr="사용자">
              <a:extLst>
                <a:ext uri="{FF2B5EF4-FFF2-40B4-BE49-F238E27FC236}">
                  <a16:creationId xmlns:a16="http://schemas.microsoft.com/office/drawing/2014/main" id="{74036E5A-0EAD-461A-B62F-1AE1A63BB2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5386" y="1437746"/>
              <a:ext cx="914400" cy="914400"/>
            </a:xfrm>
            <a:prstGeom prst="rect">
              <a:avLst/>
            </a:prstGeom>
          </p:spPr>
        </p:pic>
        <p:pic>
          <p:nvPicPr>
            <p:cNvPr id="164" name="그래픽 163" descr="셔츠">
              <a:extLst>
                <a:ext uri="{FF2B5EF4-FFF2-40B4-BE49-F238E27FC236}">
                  <a16:creationId xmlns:a16="http://schemas.microsoft.com/office/drawing/2014/main" id="{84C16AD0-AFA5-4012-AED7-889CFA7DC853}"/>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1741986" y="1259946"/>
              <a:ext cx="355599" cy="355599"/>
            </a:xfrm>
            <a:prstGeom prst="rect">
              <a:avLst/>
            </a:prstGeom>
          </p:spPr>
        </p:pic>
        <p:sp>
          <p:nvSpPr>
            <p:cNvPr id="165" name="직사각형 164">
              <a:extLst>
                <a:ext uri="{FF2B5EF4-FFF2-40B4-BE49-F238E27FC236}">
                  <a16:creationId xmlns:a16="http://schemas.microsoft.com/office/drawing/2014/main" id="{609623F7-3574-45F3-B7E8-0107C68F2676}"/>
                </a:ext>
              </a:extLst>
            </p:cNvPr>
            <p:cNvSpPr/>
            <p:nvPr/>
          </p:nvSpPr>
          <p:spPr>
            <a:xfrm>
              <a:off x="706231" y="1138591"/>
              <a:ext cx="1512711" cy="1512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dirty="0">
                <a:latin typeface="08서울남산체 M" panose="02020603020101020101" pitchFamily="18" charset="-127"/>
                <a:ea typeface="08서울남산체 M" panose="02020603020101020101" pitchFamily="18" charset="-127"/>
              </a:endParaRPr>
            </a:p>
          </p:txBody>
        </p:sp>
        <p:sp>
          <p:nvSpPr>
            <p:cNvPr id="166" name="TextBox 165">
              <a:extLst>
                <a:ext uri="{FF2B5EF4-FFF2-40B4-BE49-F238E27FC236}">
                  <a16:creationId xmlns:a16="http://schemas.microsoft.com/office/drawing/2014/main" id="{782F89CC-E3F4-43B7-B321-D7490505F158}"/>
                </a:ext>
              </a:extLst>
            </p:cNvPr>
            <p:cNvSpPr txBox="1"/>
            <p:nvPr/>
          </p:nvSpPr>
          <p:spPr>
            <a:xfrm>
              <a:off x="937834" y="2259424"/>
              <a:ext cx="1159752" cy="350706"/>
            </a:xfrm>
            <a:prstGeom prst="rect">
              <a:avLst/>
            </a:prstGeom>
            <a:noFill/>
            <a:ln>
              <a:noFill/>
            </a:ln>
          </p:spPr>
          <p:txBody>
            <a:bodyPr wrap="square" rtlCol="0">
              <a:spAutoFit/>
            </a:bodyPr>
            <a:lstStyle/>
            <a:p>
              <a:r>
                <a:rPr kumimoji="1" lang="en-US" altLang="ko-KR" sz="1200" dirty="0">
                  <a:latin typeface="08서울남산체 M" panose="02020603020101020101" pitchFamily="18" charset="-127"/>
                  <a:ea typeface="08서울남산체 M" panose="02020603020101020101" pitchFamily="18" charset="-127"/>
                </a:rPr>
                <a:t>Shopper</a:t>
              </a:r>
              <a:endParaRPr kumimoji="1" lang="ko-KR" altLang="en-US" sz="1200" dirty="0">
                <a:latin typeface="08서울남산체 M" panose="02020603020101020101" pitchFamily="18" charset="-127"/>
                <a:ea typeface="08서울남산체 M" panose="02020603020101020101" pitchFamily="18" charset="-127"/>
              </a:endParaRPr>
            </a:p>
          </p:txBody>
        </p:sp>
      </p:grpSp>
      <p:grpSp>
        <p:nvGrpSpPr>
          <p:cNvPr id="167" name="그룹 166">
            <a:extLst>
              <a:ext uri="{FF2B5EF4-FFF2-40B4-BE49-F238E27FC236}">
                <a16:creationId xmlns:a16="http://schemas.microsoft.com/office/drawing/2014/main" id="{9DB5EAC4-33D7-4F4B-967B-D767BD870376}"/>
              </a:ext>
            </a:extLst>
          </p:cNvPr>
          <p:cNvGrpSpPr/>
          <p:nvPr/>
        </p:nvGrpSpPr>
        <p:grpSpPr>
          <a:xfrm>
            <a:off x="8218063" y="4628209"/>
            <a:ext cx="1131986" cy="1194789"/>
            <a:chOff x="4689021" y="1138591"/>
            <a:chExt cx="1512711" cy="1512711"/>
          </a:xfrm>
        </p:grpSpPr>
        <p:sp>
          <p:nvSpPr>
            <p:cNvPr id="168" name="직사각형 167">
              <a:extLst>
                <a:ext uri="{FF2B5EF4-FFF2-40B4-BE49-F238E27FC236}">
                  <a16:creationId xmlns:a16="http://schemas.microsoft.com/office/drawing/2014/main" id="{01B65534-FAF2-45E8-B52E-CC6E777DE90D}"/>
                </a:ext>
              </a:extLst>
            </p:cNvPr>
            <p:cNvSpPr/>
            <p:nvPr/>
          </p:nvSpPr>
          <p:spPr>
            <a:xfrm>
              <a:off x="4689021" y="1138591"/>
              <a:ext cx="1512711" cy="1512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a:latin typeface="08서울남산체 M" panose="02020603020101020101" pitchFamily="18" charset="-127"/>
                <a:ea typeface="08서울남산체 M" panose="02020603020101020101" pitchFamily="18" charset="-127"/>
              </a:endParaRPr>
            </a:p>
          </p:txBody>
        </p:sp>
        <p:pic>
          <p:nvPicPr>
            <p:cNvPr id="169" name="그래픽 168" descr="컴퓨터">
              <a:extLst>
                <a:ext uri="{FF2B5EF4-FFF2-40B4-BE49-F238E27FC236}">
                  <a16:creationId xmlns:a16="http://schemas.microsoft.com/office/drawing/2014/main" id="{63BF0A08-4435-4E89-BA8E-1DF8542122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94526" y="1348939"/>
              <a:ext cx="914400" cy="914400"/>
            </a:xfrm>
            <a:prstGeom prst="rect">
              <a:avLst/>
            </a:prstGeom>
          </p:spPr>
        </p:pic>
        <p:sp>
          <p:nvSpPr>
            <p:cNvPr id="170" name="TextBox 169">
              <a:extLst>
                <a:ext uri="{FF2B5EF4-FFF2-40B4-BE49-F238E27FC236}">
                  <a16:creationId xmlns:a16="http://schemas.microsoft.com/office/drawing/2014/main" id="{951554BA-FF98-4E4F-A4DC-291E38DB451D}"/>
                </a:ext>
              </a:extLst>
            </p:cNvPr>
            <p:cNvSpPr txBox="1"/>
            <p:nvPr/>
          </p:nvSpPr>
          <p:spPr>
            <a:xfrm>
              <a:off x="4988175" y="2259424"/>
              <a:ext cx="968858" cy="350706"/>
            </a:xfrm>
            <a:prstGeom prst="rect">
              <a:avLst/>
            </a:prstGeom>
            <a:noFill/>
            <a:ln>
              <a:noFill/>
            </a:ln>
          </p:spPr>
          <p:txBody>
            <a:bodyPr wrap="square" rtlCol="0">
              <a:spAutoFit/>
            </a:bodyPr>
            <a:lstStyle/>
            <a:p>
              <a:r>
                <a:rPr kumimoji="1" lang="en-US" altLang="ko-KR" sz="1200" dirty="0">
                  <a:latin typeface="08서울남산체 M" panose="02020603020101020101" pitchFamily="18" charset="-127"/>
                  <a:ea typeface="08서울남산체 M" panose="02020603020101020101" pitchFamily="18" charset="-127"/>
                </a:rPr>
                <a:t>Service</a:t>
              </a:r>
              <a:endParaRPr kumimoji="1" lang="ko-KR" altLang="en-US" sz="1200" dirty="0">
                <a:latin typeface="08서울남산체 M" panose="02020603020101020101" pitchFamily="18" charset="-127"/>
                <a:ea typeface="08서울남산체 M" panose="02020603020101020101" pitchFamily="18" charset="-127"/>
              </a:endParaRPr>
            </a:p>
          </p:txBody>
        </p:sp>
      </p:grpSp>
      <p:cxnSp>
        <p:nvCxnSpPr>
          <p:cNvPr id="171" name="직선 화살표 연결선 170">
            <a:extLst>
              <a:ext uri="{FF2B5EF4-FFF2-40B4-BE49-F238E27FC236}">
                <a16:creationId xmlns:a16="http://schemas.microsoft.com/office/drawing/2014/main" id="{E39F673D-E63B-453E-B5A9-01D5CC4B7214}"/>
              </a:ext>
            </a:extLst>
          </p:cNvPr>
          <p:cNvCxnSpPr>
            <a:cxnSpLocks/>
          </p:cNvCxnSpPr>
          <p:nvPr/>
        </p:nvCxnSpPr>
        <p:spPr>
          <a:xfrm>
            <a:off x="9339541" y="5208849"/>
            <a:ext cx="1564808" cy="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오른쪽 화살표[R] 176">
            <a:extLst>
              <a:ext uri="{FF2B5EF4-FFF2-40B4-BE49-F238E27FC236}">
                <a16:creationId xmlns:a16="http://schemas.microsoft.com/office/drawing/2014/main" id="{30B06976-75F6-4448-BB43-7F4888583FB8}"/>
              </a:ext>
            </a:extLst>
          </p:cNvPr>
          <p:cNvSpPr/>
          <p:nvPr/>
        </p:nvSpPr>
        <p:spPr>
          <a:xfrm>
            <a:off x="7762648" y="5024575"/>
            <a:ext cx="581129" cy="402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600">
              <a:latin typeface="08서울남산체 M" panose="02020603020101020101" pitchFamily="18" charset="-127"/>
              <a:ea typeface="08서울남산체 M" panose="02020603020101020101" pitchFamily="18" charset="-127"/>
            </a:endParaRPr>
          </a:p>
        </p:txBody>
      </p:sp>
      <p:sp>
        <p:nvSpPr>
          <p:cNvPr id="173" name="TextBox 172">
            <a:extLst>
              <a:ext uri="{FF2B5EF4-FFF2-40B4-BE49-F238E27FC236}">
                <a16:creationId xmlns:a16="http://schemas.microsoft.com/office/drawing/2014/main" id="{49A27DCD-D1CD-44F0-A21F-5000088AF9F6}"/>
              </a:ext>
            </a:extLst>
          </p:cNvPr>
          <p:cNvSpPr txBox="1"/>
          <p:nvPr/>
        </p:nvSpPr>
        <p:spPr>
          <a:xfrm>
            <a:off x="4039475" y="1227180"/>
            <a:ext cx="2945566" cy="307777"/>
          </a:xfrm>
          <a:prstGeom prst="rect">
            <a:avLst/>
          </a:prstGeom>
          <a:noFill/>
        </p:spPr>
        <p:txBody>
          <a:bodyPr wrap="square" rtlCol="0">
            <a:spAutoFit/>
          </a:bodyPr>
          <a:lstStyle/>
          <a:p>
            <a:pPr algn="ctr"/>
            <a:r>
              <a:rPr kumimoji="1" lang="en-US" altLang="ko-KR" sz="1400" dirty="0">
                <a:latin typeface="08서울남산체 M" panose="02020603020101020101" pitchFamily="18" charset="-127"/>
                <a:ea typeface="08서울남산체 M" panose="02020603020101020101" pitchFamily="18" charset="-127"/>
              </a:rPr>
              <a:t>Recommendation Personalizing</a:t>
            </a:r>
            <a:endParaRPr kumimoji="1" lang="ko-KR" altLang="en-US" sz="1400" dirty="0">
              <a:latin typeface="08서울남산체 M" panose="02020603020101020101" pitchFamily="18" charset="-127"/>
              <a:ea typeface="08서울남산체 M" panose="02020603020101020101" pitchFamily="18" charset="-127"/>
            </a:endParaRPr>
          </a:p>
        </p:txBody>
      </p:sp>
      <p:sp>
        <p:nvSpPr>
          <p:cNvPr id="174" name="TextBox 173">
            <a:extLst>
              <a:ext uri="{FF2B5EF4-FFF2-40B4-BE49-F238E27FC236}">
                <a16:creationId xmlns:a16="http://schemas.microsoft.com/office/drawing/2014/main" id="{CABAD61D-A0EE-4D5B-A69B-93974CC987F3}"/>
              </a:ext>
            </a:extLst>
          </p:cNvPr>
          <p:cNvSpPr txBox="1"/>
          <p:nvPr/>
        </p:nvSpPr>
        <p:spPr>
          <a:xfrm>
            <a:off x="4959873" y="3842537"/>
            <a:ext cx="2945566" cy="307777"/>
          </a:xfrm>
          <a:prstGeom prst="rect">
            <a:avLst/>
          </a:prstGeom>
          <a:noFill/>
        </p:spPr>
        <p:txBody>
          <a:bodyPr wrap="square" rtlCol="0">
            <a:spAutoFit/>
          </a:bodyPr>
          <a:lstStyle/>
          <a:p>
            <a:pPr algn="ctr"/>
            <a:r>
              <a:rPr kumimoji="1" lang="en-US" altLang="ko-KR" sz="1400" dirty="0">
                <a:latin typeface="08서울남산체 M" panose="02020603020101020101" pitchFamily="18" charset="-127"/>
                <a:ea typeface="08서울남산체 M" panose="02020603020101020101" pitchFamily="18" charset="-127"/>
              </a:rPr>
              <a:t>Trend recommendation</a:t>
            </a:r>
            <a:endParaRPr kumimoji="1" lang="ko-KR" altLang="en-US" sz="1400" dirty="0">
              <a:latin typeface="08서울남산체 M" panose="02020603020101020101" pitchFamily="18" charset="-127"/>
              <a:ea typeface="08서울남산체 M" panose="02020603020101020101" pitchFamily="18" charset="-127"/>
            </a:endParaRPr>
          </a:p>
        </p:txBody>
      </p:sp>
      <p:sp>
        <p:nvSpPr>
          <p:cNvPr id="185" name="직사각형 184">
            <a:extLst>
              <a:ext uri="{FF2B5EF4-FFF2-40B4-BE49-F238E27FC236}">
                <a16:creationId xmlns:a16="http://schemas.microsoft.com/office/drawing/2014/main" id="{1C8B3AB6-C5AA-4683-9268-A76074525DF1}"/>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186" name="그룹 185">
            <a:extLst>
              <a:ext uri="{FF2B5EF4-FFF2-40B4-BE49-F238E27FC236}">
                <a16:creationId xmlns:a16="http://schemas.microsoft.com/office/drawing/2014/main" id="{1D7BE4A4-D93C-411D-9FB8-E745753205F4}"/>
              </a:ext>
            </a:extLst>
          </p:cNvPr>
          <p:cNvGrpSpPr/>
          <p:nvPr/>
        </p:nvGrpSpPr>
        <p:grpSpPr>
          <a:xfrm>
            <a:off x="-3" y="4496243"/>
            <a:ext cx="1642369" cy="494793"/>
            <a:chOff x="0" y="3374666"/>
            <a:chExt cx="1642369" cy="630651"/>
          </a:xfrm>
        </p:grpSpPr>
        <p:sp>
          <p:nvSpPr>
            <p:cNvPr id="187" name="직사각형 186">
              <a:extLst>
                <a:ext uri="{FF2B5EF4-FFF2-40B4-BE49-F238E27FC236}">
                  <a16:creationId xmlns:a16="http://schemas.microsoft.com/office/drawing/2014/main" id="{67449BB5-58E2-4879-B8FA-C2E669B16602}"/>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8" name="직사각형 187">
              <a:extLst>
                <a:ext uri="{FF2B5EF4-FFF2-40B4-BE49-F238E27FC236}">
                  <a16:creationId xmlns:a16="http://schemas.microsoft.com/office/drawing/2014/main" id="{3421FF3E-25A9-4926-88DE-EE66BE5940DB}"/>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189" name="TextBox 188">
            <a:extLst>
              <a:ext uri="{FF2B5EF4-FFF2-40B4-BE49-F238E27FC236}">
                <a16:creationId xmlns:a16="http://schemas.microsoft.com/office/drawing/2014/main" id="{27ED3829-00CD-4D52-B9DC-7DEC8945DDC4}"/>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190" name="직선 연결선 189">
            <a:extLst>
              <a:ext uri="{FF2B5EF4-FFF2-40B4-BE49-F238E27FC236}">
                <a16:creationId xmlns:a16="http://schemas.microsoft.com/office/drawing/2014/main" id="{56880C94-B723-4673-AE7C-89305D53AE1D}"/>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DAAB7964-A7D9-4FE8-AA10-753824A4CEA1}"/>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2" name="그룹 191">
            <a:extLst>
              <a:ext uri="{FF2B5EF4-FFF2-40B4-BE49-F238E27FC236}">
                <a16:creationId xmlns:a16="http://schemas.microsoft.com/office/drawing/2014/main" id="{B459574C-7839-4ED9-9BC7-C47C3196598C}"/>
              </a:ext>
            </a:extLst>
          </p:cNvPr>
          <p:cNvGrpSpPr/>
          <p:nvPr/>
        </p:nvGrpSpPr>
        <p:grpSpPr>
          <a:xfrm>
            <a:off x="541774" y="3558323"/>
            <a:ext cx="1051270" cy="1728453"/>
            <a:chOff x="738760" y="3491335"/>
            <a:chExt cx="1051270" cy="713760"/>
          </a:xfrm>
        </p:grpSpPr>
        <p:sp>
          <p:nvSpPr>
            <p:cNvPr id="193" name="TextBox 192">
              <a:extLst>
                <a:ext uri="{FF2B5EF4-FFF2-40B4-BE49-F238E27FC236}">
                  <a16:creationId xmlns:a16="http://schemas.microsoft.com/office/drawing/2014/main" id="{01A2FFD0-0C56-4D84-BB16-EFA8EE3B5E1D}"/>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194" name="TextBox 193">
              <a:extLst>
                <a:ext uri="{FF2B5EF4-FFF2-40B4-BE49-F238E27FC236}">
                  <a16:creationId xmlns:a16="http://schemas.microsoft.com/office/drawing/2014/main" id="{00D7C196-6265-48B9-9C09-5A64F4E860AD}"/>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95" name="TextBox 194">
              <a:extLst>
                <a:ext uri="{FF2B5EF4-FFF2-40B4-BE49-F238E27FC236}">
                  <a16:creationId xmlns:a16="http://schemas.microsoft.com/office/drawing/2014/main" id="{B6947B9B-FEAA-42B1-BAA3-9E9163A81837}"/>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chemeClr val="bg1"/>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endParaRPr>
            </a:p>
          </p:txBody>
        </p:sp>
        <p:sp>
          <p:nvSpPr>
            <p:cNvPr id="196" name="TextBox 195">
              <a:extLst>
                <a:ext uri="{FF2B5EF4-FFF2-40B4-BE49-F238E27FC236}">
                  <a16:creationId xmlns:a16="http://schemas.microsoft.com/office/drawing/2014/main" id="{5FEB5C1E-C5FE-4EFA-91DE-2EC8178039CC}"/>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197" name="TextBox 196">
            <a:extLst>
              <a:ext uri="{FF2B5EF4-FFF2-40B4-BE49-F238E27FC236}">
                <a16:creationId xmlns:a16="http://schemas.microsoft.com/office/drawing/2014/main" id="{B204BF68-AF4C-4138-A9E4-06CE8DF6BED5}"/>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98" name="직사각형 197">
            <a:extLst>
              <a:ext uri="{FF2B5EF4-FFF2-40B4-BE49-F238E27FC236}">
                <a16:creationId xmlns:a16="http://schemas.microsoft.com/office/drawing/2014/main" id="{DB61303D-D639-4D7A-813F-54192195BD82}"/>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9" name="TextBox 198">
            <a:extLst>
              <a:ext uri="{FF2B5EF4-FFF2-40B4-BE49-F238E27FC236}">
                <a16:creationId xmlns:a16="http://schemas.microsoft.com/office/drawing/2014/main" id="{3BBD0FEC-0BB5-4918-AADB-BC413D07CD78}"/>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200" name="그룹 199">
            <a:extLst>
              <a:ext uri="{FF2B5EF4-FFF2-40B4-BE49-F238E27FC236}">
                <a16:creationId xmlns:a16="http://schemas.microsoft.com/office/drawing/2014/main" id="{A5729AFC-95AC-42C6-B745-8332A295864A}"/>
              </a:ext>
            </a:extLst>
          </p:cNvPr>
          <p:cNvGrpSpPr/>
          <p:nvPr/>
        </p:nvGrpSpPr>
        <p:grpSpPr>
          <a:xfrm>
            <a:off x="350728" y="961657"/>
            <a:ext cx="891714" cy="900440"/>
            <a:chOff x="1450044" y="2554881"/>
            <a:chExt cx="1997564" cy="2025790"/>
          </a:xfrm>
        </p:grpSpPr>
        <p:sp>
          <p:nvSpPr>
            <p:cNvPr id="201" name="직사각형 200">
              <a:extLst>
                <a:ext uri="{FF2B5EF4-FFF2-40B4-BE49-F238E27FC236}">
                  <a16:creationId xmlns:a16="http://schemas.microsoft.com/office/drawing/2014/main" id="{E3B7589C-56B0-47DD-A7B4-168BF3973B7D}"/>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202" name="TextBox 201">
              <a:extLst>
                <a:ext uri="{FF2B5EF4-FFF2-40B4-BE49-F238E27FC236}">
                  <a16:creationId xmlns:a16="http://schemas.microsoft.com/office/drawing/2014/main" id="{1A4946B3-D89D-4EC3-9962-C9B47040CCEF}"/>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203" name="그림 202">
            <a:extLst>
              <a:ext uri="{FF2B5EF4-FFF2-40B4-BE49-F238E27FC236}">
                <a16:creationId xmlns:a16="http://schemas.microsoft.com/office/drawing/2014/main" id="{A947A0A8-FF5F-476B-82A8-CC55ED063C10}"/>
              </a:ext>
            </a:extLst>
          </p:cNvPr>
          <p:cNvPicPr>
            <a:picLocks noChangeAspect="1"/>
          </p:cNvPicPr>
          <p:nvPr/>
        </p:nvPicPr>
        <p:blipFill>
          <a:blip r:embed="rId15">
            <a:grayscl/>
            <a:extLst>
              <a:ext uri="{BEBA8EAE-BF5A-486C-A8C5-ECC9F3942E4B}">
                <a14:imgProps xmlns:a14="http://schemas.microsoft.com/office/drawing/2010/main">
                  <a14:imgLayer r:embed="rId1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204" name="TextBox 203">
            <a:extLst>
              <a:ext uri="{FF2B5EF4-FFF2-40B4-BE49-F238E27FC236}">
                <a16:creationId xmlns:a16="http://schemas.microsoft.com/office/drawing/2014/main" id="{9A2F393A-20F6-4E89-9C28-6AC3BC1623BE}"/>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205" name="TextBox 204">
            <a:extLst>
              <a:ext uri="{FF2B5EF4-FFF2-40B4-BE49-F238E27FC236}">
                <a16:creationId xmlns:a16="http://schemas.microsoft.com/office/drawing/2014/main" id="{FA16DB25-3B86-408C-AFD1-39F07EB9185E}"/>
              </a:ext>
            </a:extLst>
          </p:cNvPr>
          <p:cNvSpPr txBox="1"/>
          <p:nvPr/>
        </p:nvSpPr>
        <p:spPr>
          <a:xfrm>
            <a:off x="1766657" y="417233"/>
            <a:ext cx="3055645"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Technical Background – Flow Chart</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3404845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37311" y="2655"/>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68" name="그림 67">
            <a:extLst>
              <a:ext uri="{FF2B5EF4-FFF2-40B4-BE49-F238E27FC236}">
                <a16:creationId xmlns:a16="http://schemas.microsoft.com/office/drawing/2014/main" id="{D874B53F-CC6B-4BC4-AB7E-2FC79E4A8562}"/>
              </a:ext>
            </a:extLst>
          </p:cNvPr>
          <p:cNvPicPr>
            <a:picLocks noChangeAspect="1"/>
          </p:cNvPicPr>
          <p:nvPr/>
        </p:nvPicPr>
        <p:blipFill rotWithShape="1">
          <a:blip r:embed="rId2">
            <a:extLst>
              <a:ext uri="{28A0092B-C50C-407E-A947-70E740481C1C}">
                <a14:useLocalDpi xmlns:a14="http://schemas.microsoft.com/office/drawing/2010/main" val="0"/>
              </a:ext>
            </a:extLst>
          </a:blip>
          <a:srcRect l="14464" t="11290" r="15179" b="9532"/>
          <a:stretch/>
        </p:blipFill>
        <p:spPr>
          <a:xfrm>
            <a:off x="1782298" y="965489"/>
            <a:ext cx="7338670" cy="5892918"/>
          </a:xfrm>
          <a:prstGeom prst="rect">
            <a:avLst/>
          </a:prstGeom>
        </p:spPr>
      </p:pic>
      <p:sp>
        <p:nvSpPr>
          <p:cNvPr id="69" name="직사각형 68">
            <a:extLst>
              <a:ext uri="{FF2B5EF4-FFF2-40B4-BE49-F238E27FC236}">
                <a16:creationId xmlns:a16="http://schemas.microsoft.com/office/drawing/2014/main" id="{E1B3BBAB-DB2A-4FA8-AE7E-D70402336ED0}"/>
              </a:ext>
            </a:extLst>
          </p:cNvPr>
          <p:cNvSpPr/>
          <p:nvPr/>
        </p:nvSpPr>
        <p:spPr>
          <a:xfrm>
            <a:off x="2222132" y="1248032"/>
            <a:ext cx="6653304" cy="37811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0" name="그림 69">
            <a:extLst>
              <a:ext uri="{FF2B5EF4-FFF2-40B4-BE49-F238E27FC236}">
                <a16:creationId xmlns:a16="http://schemas.microsoft.com/office/drawing/2014/main" id="{27C1C281-1DC6-4A65-895B-1CCFCDCE56EA}"/>
              </a:ext>
            </a:extLst>
          </p:cNvPr>
          <p:cNvPicPr>
            <a:picLocks noChangeAspect="1"/>
          </p:cNvPicPr>
          <p:nvPr/>
        </p:nvPicPr>
        <p:blipFill>
          <a:blip r:embed="rId3"/>
          <a:stretch>
            <a:fillRect/>
          </a:stretch>
        </p:blipFill>
        <p:spPr>
          <a:xfrm>
            <a:off x="2283917" y="1782879"/>
            <a:ext cx="685800" cy="352425"/>
          </a:xfrm>
          <a:prstGeom prst="rect">
            <a:avLst/>
          </a:prstGeom>
        </p:spPr>
      </p:pic>
      <p:pic>
        <p:nvPicPr>
          <p:cNvPr id="71" name="그림 70">
            <a:extLst>
              <a:ext uri="{FF2B5EF4-FFF2-40B4-BE49-F238E27FC236}">
                <a16:creationId xmlns:a16="http://schemas.microsoft.com/office/drawing/2014/main" id="{167C3E60-4A24-42C4-B9EC-6A9E2A3D831D}"/>
              </a:ext>
            </a:extLst>
          </p:cNvPr>
          <p:cNvPicPr>
            <a:picLocks noChangeAspect="1"/>
          </p:cNvPicPr>
          <p:nvPr/>
        </p:nvPicPr>
        <p:blipFill>
          <a:blip r:embed="rId4"/>
          <a:stretch>
            <a:fillRect/>
          </a:stretch>
        </p:blipFill>
        <p:spPr>
          <a:xfrm>
            <a:off x="4527570" y="1550792"/>
            <a:ext cx="1926948" cy="269923"/>
          </a:xfrm>
          <a:prstGeom prst="rect">
            <a:avLst/>
          </a:prstGeom>
        </p:spPr>
      </p:pic>
      <p:sp>
        <p:nvSpPr>
          <p:cNvPr id="72" name="TextBox 71">
            <a:extLst>
              <a:ext uri="{FF2B5EF4-FFF2-40B4-BE49-F238E27FC236}">
                <a16:creationId xmlns:a16="http://schemas.microsoft.com/office/drawing/2014/main" id="{44EA32F2-AECF-4C10-BA1C-72906DA4C7ED}"/>
              </a:ext>
            </a:extLst>
          </p:cNvPr>
          <p:cNvSpPr txBox="1"/>
          <p:nvPr/>
        </p:nvSpPr>
        <p:spPr>
          <a:xfrm>
            <a:off x="2957360" y="1845875"/>
            <a:ext cx="922662" cy="253916"/>
          </a:xfrm>
          <a:prstGeom prst="rect">
            <a:avLst/>
          </a:prstGeom>
          <a:noFill/>
        </p:spPr>
        <p:txBody>
          <a:bodyPr wrap="square" rtlCol="0">
            <a:spAutoFit/>
          </a:bodyPr>
          <a:lstStyle/>
          <a:p>
            <a:r>
              <a:rPr lang="en-US" altLang="ko-KR" sz="1050" dirty="0">
                <a:solidFill>
                  <a:schemeClr val="accent1">
                    <a:lumMod val="60000"/>
                    <a:lumOff val="40000"/>
                  </a:schemeClr>
                </a:solidFill>
                <a:ea typeface="08서울남산체 B" panose="02020603020101020101"/>
              </a:rPr>
              <a:t>community</a:t>
            </a:r>
            <a:endParaRPr lang="ko-KR" altLang="en-US" sz="1050" dirty="0">
              <a:solidFill>
                <a:schemeClr val="accent1">
                  <a:lumMod val="60000"/>
                  <a:lumOff val="40000"/>
                </a:schemeClr>
              </a:solidFill>
              <a:ea typeface="08서울남산체 B" panose="02020603020101020101"/>
            </a:endParaRPr>
          </a:p>
        </p:txBody>
      </p:sp>
      <p:sp>
        <p:nvSpPr>
          <p:cNvPr id="73" name="TextBox 72">
            <a:extLst>
              <a:ext uri="{FF2B5EF4-FFF2-40B4-BE49-F238E27FC236}">
                <a16:creationId xmlns:a16="http://schemas.microsoft.com/office/drawing/2014/main" id="{A598A69A-2FAE-4575-B12E-6337B4334386}"/>
              </a:ext>
            </a:extLst>
          </p:cNvPr>
          <p:cNvSpPr txBox="1"/>
          <p:nvPr/>
        </p:nvSpPr>
        <p:spPr>
          <a:xfrm>
            <a:off x="7061021" y="1540776"/>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ea typeface="08서울남산체 B" panose="02020603020101020101"/>
              </a:rPr>
              <a:t>Log In</a:t>
            </a:r>
          </a:p>
        </p:txBody>
      </p:sp>
      <p:sp>
        <p:nvSpPr>
          <p:cNvPr id="74" name="TextBox 73">
            <a:extLst>
              <a:ext uri="{FF2B5EF4-FFF2-40B4-BE49-F238E27FC236}">
                <a16:creationId xmlns:a16="http://schemas.microsoft.com/office/drawing/2014/main" id="{BB6F79C6-989F-4D4C-A518-AAAE230E832D}"/>
              </a:ext>
            </a:extLst>
          </p:cNvPr>
          <p:cNvSpPr txBox="1"/>
          <p:nvPr/>
        </p:nvSpPr>
        <p:spPr>
          <a:xfrm>
            <a:off x="7611612" y="1540776"/>
            <a:ext cx="685800" cy="253916"/>
          </a:xfrm>
          <a:prstGeom prst="rect">
            <a:avLst/>
          </a:prstGeom>
          <a:noFill/>
        </p:spPr>
        <p:txBody>
          <a:bodyPr wrap="square" rtlCol="0">
            <a:spAutoFit/>
          </a:bodyPr>
          <a:lstStyle/>
          <a:p>
            <a:r>
              <a:rPr lang="en-US" altLang="ko-KR" sz="1050" dirty="0">
                <a:solidFill>
                  <a:schemeClr val="accent1">
                    <a:lumMod val="60000"/>
                    <a:lumOff val="40000"/>
                  </a:schemeClr>
                </a:solidFill>
                <a:ea typeface="08서울남산체 B" panose="02020603020101020101"/>
              </a:rPr>
              <a:t>Sign Up</a:t>
            </a:r>
          </a:p>
        </p:txBody>
      </p:sp>
      <p:sp>
        <p:nvSpPr>
          <p:cNvPr id="75" name="TextBox 74">
            <a:extLst>
              <a:ext uri="{FF2B5EF4-FFF2-40B4-BE49-F238E27FC236}">
                <a16:creationId xmlns:a16="http://schemas.microsoft.com/office/drawing/2014/main" id="{2AD4C191-CE10-44F3-81B5-CFD72EE62A7A}"/>
              </a:ext>
            </a:extLst>
          </p:cNvPr>
          <p:cNvSpPr txBox="1"/>
          <p:nvPr/>
        </p:nvSpPr>
        <p:spPr>
          <a:xfrm>
            <a:off x="8242956" y="1549314"/>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ea typeface="08서울남산체 B" panose="02020603020101020101"/>
              </a:rPr>
              <a:t>Basket</a:t>
            </a:r>
          </a:p>
        </p:txBody>
      </p:sp>
      <p:sp>
        <p:nvSpPr>
          <p:cNvPr id="76" name="TextBox 75">
            <a:extLst>
              <a:ext uri="{FF2B5EF4-FFF2-40B4-BE49-F238E27FC236}">
                <a16:creationId xmlns:a16="http://schemas.microsoft.com/office/drawing/2014/main" id="{A87BA7D5-18CD-4E82-8609-AC4C354C57B3}"/>
              </a:ext>
            </a:extLst>
          </p:cNvPr>
          <p:cNvSpPr txBox="1"/>
          <p:nvPr/>
        </p:nvSpPr>
        <p:spPr>
          <a:xfrm>
            <a:off x="2294582" y="1394160"/>
            <a:ext cx="1966670" cy="338554"/>
          </a:xfrm>
          <a:prstGeom prst="rect">
            <a:avLst/>
          </a:prstGeom>
          <a:noFill/>
        </p:spPr>
        <p:txBody>
          <a:bodyPr wrap="square" rtlCol="0">
            <a:spAutoFit/>
          </a:bodyPr>
          <a:lstStyle/>
          <a:p>
            <a:r>
              <a:rPr lang="en-US" altLang="ko-KR" sz="1600" b="1" dirty="0" err="1">
                <a:ea typeface="08서울남산체 EB" panose="02020603020101020101"/>
              </a:rPr>
              <a:t>Faredy</a:t>
            </a:r>
            <a:endParaRPr lang="ko-KR" altLang="en-US" sz="1600" b="1" dirty="0">
              <a:ea typeface="08서울남산체 EB" panose="02020603020101020101"/>
            </a:endParaRPr>
          </a:p>
        </p:txBody>
      </p:sp>
      <p:sp>
        <p:nvSpPr>
          <p:cNvPr id="77" name="TextBox 76">
            <a:extLst>
              <a:ext uri="{FF2B5EF4-FFF2-40B4-BE49-F238E27FC236}">
                <a16:creationId xmlns:a16="http://schemas.microsoft.com/office/drawing/2014/main" id="{2FE75328-2DE9-47E2-B31C-0A5E26735E61}"/>
              </a:ext>
            </a:extLst>
          </p:cNvPr>
          <p:cNvSpPr txBox="1"/>
          <p:nvPr/>
        </p:nvSpPr>
        <p:spPr>
          <a:xfrm>
            <a:off x="2512579" y="2267160"/>
            <a:ext cx="1593886" cy="253916"/>
          </a:xfrm>
          <a:prstGeom prst="rect">
            <a:avLst/>
          </a:prstGeom>
          <a:noFill/>
          <a:ln>
            <a:noFill/>
          </a:ln>
          <a:effectLst>
            <a:glow rad="63500">
              <a:schemeClr val="accent5">
                <a:satMod val="175000"/>
                <a:alpha val="40000"/>
              </a:schemeClr>
            </a:glow>
            <a:softEdge rad="12700"/>
          </a:effectLst>
        </p:spPr>
        <p:txBody>
          <a:bodyPr wrap="square" rtlCol="0">
            <a:spAutoFit/>
          </a:bodyPr>
          <a:lstStyle/>
          <a:p>
            <a:r>
              <a:rPr lang="en-US" altLang="ko-KR" sz="1050" b="1" dirty="0">
                <a:ea typeface="08서울남산체 B" panose="02020603020101020101"/>
              </a:rPr>
              <a:t>What kind of clothes?</a:t>
            </a:r>
            <a:endParaRPr lang="ko-KR" altLang="en-US" sz="1050" b="1" dirty="0">
              <a:ea typeface="08서울남산체 B" panose="02020603020101020101"/>
            </a:endParaRPr>
          </a:p>
        </p:txBody>
      </p:sp>
      <p:sp>
        <p:nvSpPr>
          <p:cNvPr id="78" name="TextBox 77">
            <a:extLst>
              <a:ext uri="{FF2B5EF4-FFF2-40B4-BE49-F238E27FC236}">
                <a16:creationId xmlns:a16="http://schemas.microsoft.com/office/drawing/2014/main" id="{7BD554BF-E114-4D58-9927-9C9E9F1EEB45}"/>
              </a:ext>
            </a:extLst>
          </p:cNvPr>
          <p:cNvSpPr txBox="1"/>
          <p:nvPr/>
        </p:nvSpPr>
        <p:spPr>
          <a:xfrm>
            <a:off x="4419737" y="2250845"/>
            <a:ext cx="1842397" cy="253916"/>
          </a:xfrm>
          <a:prstGeom prst="rect">
            <a:avLst/>
          </a:prstGeom>
          <a:noFill/>
        </p:spPr>
        <p:txBody>
          <a:bodyPr wrap="square" rtlCol="0">
            <a:spAutoFit/>
          </a:bodyPr>
          <a:lstStyle/>
          <a:p>
            <a:r>
              <a:rPr lang="en-US" altLang="ko-KR" sz="1050" b="1" dirty="0">
                <a:ea typeface="08서울남산체 B" panose="02020603020101020101"/>
              </a:rPr>
              <a:t>What do I wear today?</a:t>
            </a:r>
            <a:endParaRPr lang="ko-KR" altLang="en-US" sz="1050" b="1" dirty="0">
              <a:ea typeface="08서울남산체 B" panose="02020603020101020101"/>
            </a:endParaRPr>
          </a:p>
        </p:txBody>
      </p:sp>
      <p:sp>
        <p:nvSpPr>
          <p:cNvPr id="79" name="TextBox 78">
            <a:extLst>
              <a:ext uri="{FF2B5EF4-FFF2-40B4-BE49-F238E27FC236}">
                <a16:creationId xmlns:a16="http://schemas.microsoft.com/office/drawing/2014/main" id="{91D88FD6-4293-4C93-A9C7-020EBB24AE9F}"/>
              </a:ext>
            </a:extLst>
          </p:cNvPr>
          <p:cNvSpPr txBox="1"/>
          <p:nvPr/>
        </p:nvSpPr>
        <p:spPr>
          <a:xfrm>
            <a:off x="6475083" y="2254964"/>
            <a:ext cx="1842397" cy="253916"/>
          </a:xfrm>
          <a:prstGeom prst="rect">
            <a:avLst/>
          </a:prstGeom>
          <a:noFill/>
        </p:spPr>
        <p:txBody>
          <a:bodyPr wrap="square" rtlCol="0">
            <a:spAutoFit/>
          </a:bodyPr>
          <a:lstStyle/>
          <a:p>
            <a:r>
              <a:rPr lang="en-US" altLang="ko-KR" sz="1050" b="1" dirty="0">
                <a:ea typeface="08서울남산체 B" panose="02020603020101020101"/>
              </a:rPr>
              <a:t>What is the best selling?</a:t>
            </a:r>
            <a:endParaRPr lang="ko-KR" altLang="en-US" sz="1050" b="1" dirty="0">
              <a:ea typeface="08서울남산체 B" panose="02020603020101020101"/>
            </a:endParaRPr>
          </a:p>
        </p:txBody>
      </p:sp>
      <p:sp>
        <p:nvSpPr>
          <p:cNvPr id="80" name="TextBox 79">
            <a:extLst>
              <a:ext uri="{FF2B5EF4-FFF2-40B4-BE49-F238E27FC236}">
                <a16:creationId xmlns:a16="http://schemas.microsoft.com/office/drawing/2014/main" id="{C53E3988-CC88-4BB5-A1CC-4B84F9E9AA42}"/>
              </a:ext>
            </a:extLst>
          </p:cNvPr>
          <p:cNvSpPr txBox="1"/>
          <p:nvPr/>
        </p:nvSpPr>
        <p:spPr>
          <a:xfrm>
            <a:off x="6475083" y="2687712"/>
            <a:ext cx="675464" cy="253916"/>
          </a:xfrm>
          <a:prstGeom prst="rect">
            <a:avLst/>
          </a:prstGeom>
          <a:noFill/>
          <a:ln>
            <a:noFill/>
          </a:ln>
          <a:effectLst>
            <a:glow rad="63500">
              <a:schemeClr val="accent5">
                <a:satMod val="175000"/>
                <a:alpha val="40000"/>
              </a:schemeClr>
            </a:glow>
            <a:softEdge rad="12700"/>
          </a:effectLst>
        </p:spPr>
        <p:txBody>
          <a:bodyPr wrap="square" rtlCol="0">
            <a:spAutoFit/>
          </a:bodyPr>
          <a:lstStyle/>
          <a:p>
            <a:r>
              <a:rPr lang="en-US" altLang="ko-KR" sz="1050" b="1" dirty="0">
                <a:ea typeface="08서울남산체 B" panose="02020603020101020101"/>
              </a:rPr>
              <a:t>Best</a:t>
            </a:r>
            <a:endParaRPr lang="ko-KR" altLang="en-US" sz="1050" b="1" dirty="0">
              <a:ea typeface="08서울남산체 B" panose="02020603020101020101"/>
            </a:endParaRPr>
          </a:p>
        </p:txBody>
      </p:sp>
      <p:sp>
        <p:nvSpPr>
          <p:cNvPr id="81" name="직사각형 80">
            <a:extLst>
              <a:ext uri="{FF2B5EF4-FFF2-40B4-BE49-F238E27FC236}">
                <a16:creationId xmlns:a16="http://schemas.microsoft.com/office/drawing/2014/main" id="{6D61B2E1-820C-42A6-B87D-3708EA94EFA8}"/>
              </a:ext>
            </a:extLst>
          </p:cNvPr>
          <p:cNvSpPr/>
          <p:nvPr/>
        </p:nvSpPr>
        <p:spPr>
          <a:xfrm>
            <a:off x="2626817" y="2983776"/>
            <a:ext cx="1554824" cy="42213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TextBox 81">
            <a:extLst>
              <a:ext uri="{FF2B5EF4-FFF2-40B4-BE49-F238E27FC236}">
                <a16:creationId xmlns:a16="http://schemas.microsoft.com/office/drawing/2014/main" id="{B42955F7-7A38-404C-BBE5-58E7CC7F6F7E}"/>
              </a:ext>
            </a:extLst>
          </p:cNvPr>
          <p:cNvSpPr txBox="1"/>
          <p:nvPr/>
        </p:nvSpPr>
        <p:spPr>
          <a:xfrm>
            <a:off x="2532674" y="2676913"/>
            <a:ext cx="675464" cy="253916"/>
          </a:xfrm>
          <a:prstGeom prst="rect">
            <a:avLst/>
          </a:prstGeom>
          <a:noFill/>
          <a:ln>
            <a:noFill/>
          </a:ln>
          <a:effectLst>
            <a:glow rad="63500">
              <a:schemeClr val="accent5">
                <a:satMod val="175000"/>
                <a:alpha val="40000"/>
              </a:schemeClr>
            </a:glow>
            <a:softEdge rad="12700"/>
          </a:effectLst>
        </p:spPr>
        <p:txBody>
          <a:bodyPr wrap="square" rtlCol="0">
            <a:spAutoFit/>
          </a:bodyPr>
          <a:lstStyle/>
          <a:p>
            <a:r>
              <a:rPr lang="en-US" altLang="ko-KR" sz="1050" b="1" dirty="0">
                <a:ea typeface="08서울남산체 B" panose="02020603020101020101"/>
              </a:rPr>
              <a:t>New</a:t>
            </a:r>
            <a:endParaRPr lang="ko-KR" altLang="en-US" sz="1050" b="1" dirty="0">
              <a:ea typeface="08서울남산체 B" panose="02020603020101020101"/>
            </a:endParaRPr>
          </a:p>
        </p:txBody>
      </p:sp>
      <p:sp>
        <p:nvSpPr>
          <p:cNvPr id="83" name="TextBox 82">
            <a:extLst>
              <a:ext uri="{FF2B5EF4-FFF2-40B4-BE49-F238E27FC236}">
                <a16:creationId xmlns:a16="http://schemas.microsoft.com/office/drawing/2014/main" id="{7DBF883B-2B53-4401-903D-9B273F7C1929}"/>
              </a:ext>
            </a:extLst>
          </p:cNvPr>
          <p:cNvSpPr txBox="1"/>
          <p:nvPr/>
        </p:nvSpPr>
        <p:spPr>
          <a:xfrm>
            <a:off x="4419737" y="2676913"/>
            <a:ext cx="675464" cy="253916"/>
          </a:xfrm>
          <a:prstGeom prst="rect">
            <a:avLst/>
          </a:prstGeom>
          <a:noFill/>
          <a:ln>
            <a:noFill/>
          </a:ln>
          <a:effectLst>
            <a:glow rad="63500">
              <a:schemeClr val="accent5">
                <a:satMod val="175000"/>
                <a:alpha val="40000"/>
              </a:schemeClr>
            </a:glow>
            <a:softEdge rad="12700"/>
          </a:effectLst>
        </p:spPr>
        <p:txBody>
          <a:bodyPr wrap="square" rtlCol="0">
            <a:spAutoFit/>
          </a:bodyPr>
          <a:lstStyle/>
          <a:p>
            <a:r>
              <a:rPr lang="en-US" altLang="ko-KR" sz="1050" b="1" dirty="0">
                <a:ea typeface="08서울남산체 B" panose="02020603020101020101"/>
              </a:rPr>
              <a:t>Hot</a:t>
            </a:r>
            <a:endParaRPr lang="ko-KR" altLang="en-US" sz="1050" b="1" dirty="0">
              <a:ea typeface="08서울남산체 B" panose="02020603020101020101"/>
            </a:endParaRPr>
          </a:p>
        </p:txBody>
      </p:sp>
      <p:sp>
        <p:nvSpPr>
          <p:cNvPr id="84" name="직사각형 83">
            <a:extLst>
              <a:ext uri="{FF2B5EF4-FFF2-40B4-BE49-F238E27FC236}">
                <a16:creationId xmlns:a16="http://schemas.microsoft.com/office/drawing/2014/main" id="{859513F1-FA23-44CF-88CE-FAE87818B920}"/>
              </a:ext>
            </a:extLst>
          </p:cNvPr>
          <p:cNvSpPr/>
          <p:nvPr/>
        </p:nvSpPr>
        <p:spPr>
          <a:xfrm>
            <a:off x="2626817" y="3519361"/>
            <a:ext cx="734221" cy="1118215"/>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EB57577A-0C91-42C4-9617-924FA218E3F9}"/>
              </a:ext>
            </a:extLst>
          </p:cNvPr>
          <p:cNvSpPr/>
          <p:nvPr/>
        </p:nvSpPr>
        <p:spPr>
          <a:xfrm>
            <a:off x="3447420" y="3531601"/>
            <a:ext cx="734221" cy="844358"/>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DF7105E8-7BA2-47F6-99AD-33E1DCD0845B}"/>
              </a:ext>
            </a:extLst>
          </p:cNvPr>
          <p:cNvSpPr/>
          <p:nvPr/>
        </p:nvSpPr>
        <p:spPr>
          <a:xfrm>
            <a:off x="4527570" y="2996197"/>
            <a:ext cx="1554824" cy="42213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C1C42DED-1C48-47C5-8A26-D89387C70D11}"/>
              </a:ext>
            </a:extLst>
          </p:cNvPr>
          <p:cNvSpPr/>
          <p:nvPr/>
        </p:nvSpPr>
        <p:spPr>
          <a:xfrm>
            <a:off x="4527570" y="3531782"/>
            <a:ext cx="734221" cy="1118215"/>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11B56B9F-9729-4B4B-B4B4-7ECCEEB172D2}"/>
              </a:ext>
            </a:extLst>
          </p:cNvPr>
          <p:cNvSpPr/>
          <p:nvPr/>
        </p:nvSpPr>
        <p:spPr>
          <a:xfrm>
            <a:off x="5348173" y="3544022"/>
            <a:ext cx="734221" cy="844358"/>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직사각형 97">
            <a:extLst>
              <a:ext uri="{FF2B5EF4-FFF2-40B4-BE49-F238E27FC236}">
                <a16:creationId xmlns:a16="http://schemas.microsoft.com/office/drawing/2014/main" id="{9CE8E581-E5C0-4095-BEC5-BCE71E899852}"/>
              </a:ext>
            </a:extLst>
          </p:cNvPr>
          <p:cNvSpPr/>
          <p:nvPr/>
        </p:nvSpPr>
        <p:spPr>
          <a:xfrm>
            <a:off x="6561931" y="2983776"/>
            <a:ext cx="1554824" cy="42213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직사각형 104">
            <a:extLst>
              <a:ext uri="{FF2B5EF4-FFF2-40B4-BE49-F238E27FC236}">
                <a16:creationId xmlns:a16="http://schemas.microsoft.com/office/drawing/2014/main" id="{9B609691-151D-47C9-AB77-3429AD00FB52}"/>
              </a:ext>
            </a:extLst>
          </p:cNvPr>
          <p:cNvSpPr/>
          <p:nvPr/>
        </p:nvSpPr>
        <p:spPr>
          <a:xfrm>
            <a:off x="6561931" y="3519361"/>
            <a:ext cx="734221" cy="1118215"/>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직사각형 105">
            <a:extLst>
              <a:ext uri="{FF2B5EF4-FFF2-40B4-BE49-F238E27FC236}">
                <a16:creationId xmlns:a16="http://schemas.microsoft.com/office/drawing/2014/main" id="{06799FDE-DE31-4D26-A006-608E1955C6B9}"/>
              </a:ext>
            </a:extLst>
          </p:cNvPr>
          <p:cNvSpPr/>
          <p:nvPr/>
        </p:nvSpPr>
        <p:spPr>
          <a:xfrm>
            <a:off x="7382534" y="3531601"/>
            <a:ext cx="734221" cy="844358"/>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직사각형 107">
            <a:extLst>
              <a:ext uri="{FF2B5EF4-FFF2-40B4-BE49-F238E27FC236}">
                <a16:creationId xmlns:a16="http://schemas.microsoft.com/office/drawing/2014/main" id="{B88DEC38-F0B8-4CC0-AECB-F4B17227C8B4}"/>
              </a:ext>
            </a:extLst>
          </p:cNvPr>
          <p:cNvSpPr/>
          <p:nvPr/>
        </p:nvSpPr>
        <p:spPr>
          <a:xfrm>
            <a:off x="9227978" y="1077015"/>
            <a:ext cx="2692759" cy="463408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tx1"/>
                </a:solidFill>
                <a:latin typeface="08서울남산체 EB" panose="02020603020101020101" pitchFamily="18" charset="-127"/>
                <a:ea typeface="08서울남산체 EB" panose="02020603020101020101" pitchFamily="18" charset="-127"/>
              </a:rPr>
              <a:t>Homepage</a:t>
            </a:r>
          </a:p>
          <a:p>
            <a:endParaRPr lang="en-US" altLang="ko-KR" dirty="0">
              <a:solidFill>
                <a:schemeClr val="tx1"/>
              </a:solidFill>
              <a:latin typeface="08서울남산체 M" panose="02020603020101020101" pitchFamily="18" charset="-127"/>
              <a:ea typeface="08서울남산체 M" panose="02020603020101020101" pitchFamily="18" charset="-127"/>
            </a:endParaRPr>
          </a:p>
          <a:p>
            <a:r>
              <a:rPr lang="en-US" altLang="ko-KR" dirty="0">
                <a:solidFill>
                  <a:schemeClr val="tx1"/>
                </a:solidFill>
                <a:latin typeface="08서울남산체 M" panose="02020603020101020101" pitchFamily="18" charset="-127"/>
                <a:ea typeface="08서울남산체 M" panose="02020603020101020101" pitchFamily="18" charset="-127"/>
              </a:rPr>
              <a:t>In this page, we offer overall functionality of our services. It connects about five pages. Login, signup / Find the clothes from pictures / Recommend the clothes from analysis / Best clothes these days / community.</a:t>
            </a:r>
          </a:p>
        </p:txBody>
      </p:sp>
      <p:cxnSp>
        <p:nvCxnSpPr>
          <p:cNvPr id="110" name="직선 연결선 109">
            <a:extLst>
              <a:ext uri="{FF2B5EF4-FFF2-40B4-BE49-F238E27FC236}">
                <a16:creationId xmlns:a16="http://schemas.microsoft.com/office/drawing/2014/main" id="{084CA037-5573-45C0-ADEB-53A55494F91E}"/>
              </a:ext>
            </a:extLst>
          </p:cNvPr>
          <p:cNvCxnSpPr/>
          <p:nvPr/>
        </p:nvCxnSpPr>
        <p:spPr>
          <a:xfrm>
            <a:off x="2234489" y="2600944"/>
            <a:ext cx="665330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7594E112-8C26-4D59-843E-6891365DEDE1}"/>
              </a:ext>
            </a:extLst>
          </p:cNvPr>
          <p:cNvCxnSpPr/>
          <p:nvPr/>
        </p:nvCxnSpPr>
        <p:spPr>
          <a:xfrm>
            <a:off x="2234489" y="2135304"/>
            <a:ext cx="665330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직사각형 103">
            <a:extLst>
              <a:ext uri="{FF2B5EF4-FFF2-40B4-BE49-F238E27FC236}">
                <a16:creationId xmlns:a16="http://schemas.microsoft.com/office/drawing/2014/main" id="{CFF54F06-797D-4E25-BB59-4CC0938DDBA8}"/>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107" name="그룹 106">
            <a:extLst>
              <a:ext uri="{FF2B5EF4-FFF2-40B4-BE49-F238E27FC236}">
                <a16:creationId xmlns:a16="http://schemas.microsoft.com/office/drawing/2014/main" id="{076ACDD4-F02B-416F-9093-EE690FA22F41}"/>
              </a:ext>
            </a:extLst>
          </p:cNvPr>
          <p:cNvGrpSpPr/>
          <p:nvPr/>
        </p:nvGrpSpPr>
        <p:grpSpPr>
          <a:xfrm>
            <a:off x="-3538" y="4922244"/>
            <a:ext cx="1642369" cy="477156"/>
            <a:chOff x="0" y="3374666"/>
            <a:chExt cx="1642369" cy="630651"/>
          </a:xfrm>
        </p:grpSpPr>
        <p:sp>
          <p:nvSpPr>
            <p:cNvPr id="109" name="직사각형 108">
              <a:extLst>
                <a:ext uri="{FF2B5EF4-FFF2-40B4-BE49-F238E27FC236}">
                  <a16:creationId xmlns:a16="http://schemas.microsoft.com/office/drawing/2014/main" id="{A3EE5FA1-3EC0-4750-A0C2-82386DC5EBF6}"/>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4" name="직사각형 113">
              <a:extLst>
                <a:ext uri="{FF2B5EF4-FFF2-40B4-BE49-F238E27FC236}">
                  <a16:creationId xmlns:a16="http://schemas.microsoft.com/office/drawing/2014/main" id="{0654BCCA-6317-41CC-BF6B-EA48F8F0A630}"/>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116" name="TextBox 115">
            <a:extLst>
              <a:ext uri="{FF2B5EF4-FFF2-40B4-BE49-F238E27FC236}">
                <a16:creationId xmlns:a16="http://schemas.microsoft.com/office/drawing/2014/main" id="{F5D33D9B-E322-4169-A670-68B568F78406}"/>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117" name="직선 연결선 116">
            <a:extLst>
              <a:ext uri="{FF2B5EF4-FFF2-40B4-BE49-F238E27FC236}">
                <a16:creationId xmlns:a16="http://schemas.microsoft.com/office/drawing/2014/main" id="{C546D980-73D4-41B2-86A3-C8A6A48B1617}"/>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D825FBC7-2493-43E7-B448-9B6023459438}"/>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0" name="그룹 119">
            <a:extLst>
              <a:ext uri="{FF2B5EF4-FFF2-40B4-BE49-F238E27FC236}">
                <a16:creationId xmlns:a16="http://schemas.microsoft.com/office/drawing/2014/main" id="{E2E7CEEC-4F8C-4F87-8CBD-06943CC2F66E}"/>
              </a:ext>
            </a:extLst>
          </p:cNvPr>
          <p:cNvGrpSpPr/>
          <p:nvPr/>
        </p:nvGrpSpPr>
        <p:grpSpPr>
          <a:xfrm>
            <a:off x="541774" y="3558323"/>
            <a:ext cx="1051270" cy="1728453"/>
            <a:chOff x="738760" y="3491335"/>
            <a:chExt cx="1051270" cy="713760"/>
          </a:xfrm>
        </p:grpSpPr>
        <p:sp>
          <p:nvSpPr>
            <p:cNvPr id="121" name="TextBox 120">
              <a:extLst>
                <a:ext uri="{FF2B5EF4-FFF2-40B4-BE49-F238E27FC236}">
                  <a16:creationId xmlns:a16="http://schemas.microsoft.com/office/drawing/2014/main" id="{ED8FF39A-43C2-4583-A52E-4CDB89CB7B71}"/>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122" name="TextBox 121">
              <a:extLst>
                <a:ext uri="{FF2B5EF4-FFF2-40B4-BE49-F238E27FC236}">
                  <a16:creationId xmlns:a16="http://schemas.microsoft.com/office/drawing/2014/main" id="{DABB9ECC-B7F5-48FC-A132-F795985BA217}"/>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23" name="TextBox 122">
              <a:extLst>
                <a:ext uri="{FF2B5EF4-FFF2-40B4-BE49-F238E27FC236}">
                  <a16:creationId xmlns:a16="http://schemas.microsoft.com/office/drawing/2014/main" id="{7DBB9EA8-52C6-428F-A548-D57C4DC1DA41}"/>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rgbClr val="BFBFBF"/>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endParaRPr>
            </a:p>
          </p:txBody>
        </p:sp>
        <p:sp>
          <p:nvSpPr>
            <p:cNvPr id="124" name="TextBox 123">
              <a:extLst>
                <a:ext uri="{FF2B5EF4-FFF2-40B4-BE49-F238E27FC236}">
                  <a16:creationId xmlns:a16="http://schemas.microsoft.com/office/drawing/2014/main" id="{539019C1-3580-436F-B522-E2203BC622D7}"/>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126" name="TextBox 125">
            <a:extLst>
              <a:ext uri="{FF2B5EF4-FFF2-40B4-BE49-F238E27FC236}">
                <a16:creationId xmlns:a16="http://schemas.microsoft.com/office/drawing/2014/main" id="{44B8419E-003D-4F81-9016-4A5291F25340}"/>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27" name="직사각형 126">
            <a:extLst>
              <a:ext uri="{FF2B5EF4-FFF2-40B4-BE49-F238E27FC236}">
                <a16:creationId xmlns:a16="http://schemas.microsoft.com/office/drawing/2014/main" id="{D126C2DE-09E9-41A1-B21B-91E01E9313DB}"/>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28" name="TextBox 127">
            <a:extLst>
              <a:ext uri="{FF2B5EF4-FFF2-40B4-BE49-F238E27FC236}">
                <a16:creationId xmlns:a16="http://schemas.microsoft.com/office/drawing/2014/main" id="{7EF2B1A2-E84C-472C-ABB0-593865136CD9}"/>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129" name="그룹 128">
            <a:extLst>
              <a:ext uri="{FF2B5EF4-FFF2-40B4-BE49-F238E27FC236}">
                <a16:creationId xmlns:a16="http://schemas.microsoft.com/office/drawing/2014/main" id="{C96F4BDE-2A85-411E-90EA-DC37C5992B7C}"/>
              </a:ext>
            </a:extLst>
          </p:cNvPr>
          <p:cNvGrpSpPr/>
          <p:nvPr/>
        </p:nvGrpSpPr>
        <p:grpSpPr>
          <a:xfrm>
            <a:off x="350728" y="961657"/>
            <a:ext cx="891714" cy="900440"/>
            <a:chOff x="1450044" y="2554881"/>
            <a:chExt cx="1997564" cy="2025790"/>
          </a:xfrm>
        </p:grpSpPr>
        <p:sp>
          <p:nvSpPr>
            <p:cNvPr id="130" name="직사각형 129">
              <a:extLst>
                <a:ext uri="{FF2B5EF4-FFF2-40B4-BE49-F238E27FC236}">
                  <a16:creationId xmlns:a16="http://schemas.microsoft.com/office/drawing/2014/main" id="{35BADB43-26CC-4EE8-BDC8-40C6EAA8AE03}"/>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131" name="TextBox 130">
              <a:extLst>
                <a:ext uri="{FF2B5EF4-FFF2-40B4-BE49-F238E27FC236}">
                  <a16:creationId xmlns:a16="http://schemas.microsoft.com/office/drawing/2014/main" id="{9EE4DB85-E85B-402F-94C8-7A844771E8FC}"/>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132" name="그림 131">
            <a:extLst>
              <a:ext uri="{FF2B5EF4-FFF2-40B4-BE49-F238E27FC236}">
                <a16:creationId xmlns:a16="http://schemas.microsoft.com/office/drawing/2014/main" id="{0875D0E9-6A61-4D83-B03C-5CAAA903C111}"/>
              </a:ext>
            </a:extLst>
          </p:cNvPr>
          <p:cNvPicPr>
            <a:picLocks noChangeAspect="1"/>
          </p:cNvPicPr>
          <p:nvPr/>
        </p:nvPicPr>
        <p:blipFill>
          <a:blip r:embed="rId5">
            <a:grayscl/>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133" name="TextBox 132">
            <a:extLst>
              <a:ext uri="{FF2B5EF4-FFF2-40B4-BE49-F238E27FC236}">
                <a16:creationId xmlns:a16="http://schemas.microsoft.com/office/drawing/2014/main" id="{441DD0BA-F855-4E08-9C6E-667C79FAFE99}"/>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134" name="TextBox 133">
            <a:extLst>
              <a:ext uri="{FF2B5EF4-FFF2-40B4-BE49-F238E27FC236}">
                <a16:creationId xmlns:a16="http://schemas.microsoft.com/office/drawing/2014/main" id="{D31A018B-7A53-4601-8EF0-C977D973A082}"/>
              </a:ext>
            </a:extLst>
          </p:cNvPr>
          <p:cNvSpPr txBox="1"/>
          <p:nvPr/>
        </p:nvSpPr>
        <p:spPr>
          <a:xfrm>
            <a:off x="1766657" y="417233"/>
            <a:ext cx="2255746"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Development - Homepage</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18462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4947" y="-6106"/>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2" name="그림 41">
            <a:extLst>
              <a:ext uri="{FF2B5EF4-FFF2-40B4-BE49-F238E27FC236}">
                <a16:creationId xmlns:a16="http://schemas.microsoft.com/office/drawing/2014/main" id="{5A5F3835-EFA5-46F4-9A28-5066FE06078E}"/>
              </a:ext>
            </a:extLst>
          </p:cNvPr>
          <p:cNvPicPr>
            <a:picLocks noChangeAspect="1"/>
          </p:cNvPicPr>
          <p:nvPr/>
        </p:nvPicPr>
        <p:blipFill rotWithShape="1">
          <a:blip r:embed="rId2">
            <a:extLst>
              <a:ext uri="{28A0092B-C50C-407E-A947-70E740481C1C}">
                <a14:useLocalDpi xmlns:a14="http://schemas.microsoft.com/office/drawing/2010/main" val="0"/>
              </a:ext>
            </a:extLst>
          </a:blip>
          <a:srcRect l="14464" t="11290" r="15179" b="9532"/>
          <a:stretch/>
        </p:blipFill>
        <p:spPr>
          <a:xfrm>
            <a:off x="1817687" y="927743"/>
            <a:ext cx="7338670" cy="5892918"/>
          </a:xfrm>
          <a:prstGeom prst="rect">
            <a:avLst/>
          </a:prstGeom>
        </p:spPr>
      </p:pic>
      <p:sp>
        <p:nvSpPr>
          <p:cNvPr id="44" name="직사각형 43">
            <a:extLst>
              <a:ext uri="{FF2B5EF4-FFF2-40B4-BE49-F238E27FC236}">
                <a16:creationId xmlns:a16="http://schemas.microsoft.com/office/drawing/2014/main" id="{A2DB0029-B0B4-44DC-84A8-593C72BAF7A0}"/>
              </a:ext>
            </a:extLst>
          </p:cNvPr>
          <p:cNvSpPr/>
          <p:nvPr/>
        </p:nvSpPr>
        <p:spPr>
          <a:xfrm>
            <a:off x="2222132" y="1248032"/>
            <a:ext cx="6653304" cy="37811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pic>
        <p:nvPicPr>
          <p:cNvPr id="46" name="그림 45">
            <a:extLst>
              <a:ext uri="{FF2B5EF4-FFF2-40B4-BE49-F238E27FC236}">
                <a16:creationId xmlns:a16="http://schemas.microsoft.com/office/drawing/2014/main" id="{DB67DCA7-596B-465E-A5D4-700C3726B4A6}"/>
              </a:ext>
            </a:extLst>
          </p:cNvPr>
          <p:cNvPicPr>
            <a:picLocks noChangeAspect="1"/>
          </p:cNvPicPr>
          <p:nvPr/>
        </p:nvPicPr>
        <p:blipFill>
          <a:blip r:embed="rId3"/>
          <a:stretch>
            <a:fillRect/>
          </a:stretch>
        </p:blipFill>
        <p:spPr>
          <a:xfrm>
            <a:off x="2283917" y="1782879"/>
            <a:ext cx="685800" cy="352425"/>
          </a:xfrm>
          <a:prstGeom prst="rect">
            <a:avLst/>
          </a:prstGeom>
        </p:spPr>
      </p:pic>
      <p:pic>
        <p:nvPicPr>
          <p:cNvPr id="47" name="그림 46">
            <a:extLst>
              <a:ext uri="{FF2B5EF4-FFF2-40B4-BE49-F238E27FC236}">
                <a16:creationId xmlns:a16="http://schemas.microsoft.com/office/drawing/2014/main" id="{FFB0C34B-E985-48F7-ACE1-0AB2548CC1E4}"/>
              </a:ext>
            </a:extLst>
          </p:cNvPr>
          <p:cNvPicPr>
            <a:picLocks noChangeAspect="1"/>
          </p:cNvPicPr>
          <p:nvPr/>
        </p:nvPicPr>
        <p:blipFill>
          <a:blip r:embed="rId4"/>
          <a:stretch>
            <a:fillRect/>
          </a:stretch>
        </p:blipFill>
        <p:spPr>
          <a:xfrm>
            <a:off x="4474121" y="1556505"/>
            <a:ext cx="1926948" cy="269923"/>
          </a:xfrm>
          <a:prstGeom prst="rect">
            <a:avLst/>
          </a:prstGeom>
        </p:spPr>
      </p:pic>
      <p:sp>
        <p:nvSpPr>
          <p:cNvPr id="48" name="TextBox 47">
            <a:extLst>
              <a:ext uri="{FF2B5EF4-FFF2-40B4-BE49-F238E27FC236}">
                <a16:creationId xmlns:a16="http://schemas.microsoft.com/office/drawing/2014/main" id="{6B907B6A-838B-427E-A22E-95DE89208DFD}"/>
              </a:ext>
            </a:extLst>
          </p:cNvPr>
          <p:cNvSpPr txBox="1"/>
          <p:nvPr/>
        </p:nvSpPr>
        <p:spPr>
          <a:xfrm>
            <a:off x="2957360" y="1845875"/>
            <a:ext cx="922662"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community</a:t>
            </a:r>
            <a:endParaRPr lang="ko-KR" altLang="en-US" sz="1050" dirty="0">
              <a:solidFill>
                <a:schemeClr val="accent1">
                  <a:lumMod val="60000"/>
                  <a:lumOff val="40000"/>
                </a:schemeClr>
              </a:solidFill>
              <a:latin typeface="08서울남산체 M" panose="02020603020101020101" pitchFamily="18" charset="-127"/>
              <a:ea typeface="08서울남산체 M" panose="02020603020101020101" pitchFamily="18" charset="-127"/>
            </a:endParaRPr>
          </a:p>
        </p:txBody>
      </p:sp>
      <p:sp>
        <p:nvSpPr>
          <p:cNvPr id="49" name="TextBox 48">
            <a:extLst>
              <a:ext uri="{FF2B5EF4-FFF2-40B4-BE49-F238E27FC236}">
                <a16:creationId xmlns:a16="http://schemas.microsoft.com/office/drawing/2014/main" id="{56262931-8C8E-4777-970D-F11FB5A6CFD3}"/>
              </a:ext>
            </a:extLst>
          </p:cNvPr>
          <p:cNvSpPr txBox="1"/>
          <p:nvPr/>
        </p:nvSpPr>
        <p:spPr>
          <a:xfrm>
            <a:off x="7061021" y="1540776"/>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Log In</a:t>
            </a:r>
          </a:p>
        </p:txBody>
      </p:sp>
      <p:sp>
        <p:nvSpPr>
          <p:cNvPr id="50" name="TextBox 49">
            <a:extLst>
              <a:ext uri="{FF2B5EF4-FFF2-40B4-BE49-F238E27FC236}">
                <a16:creationId xmlns:a16="http://schemas.microsoft.com/office/drawing/2014/main" id="{C73C135F-E740-44FA-927B-60AF7161203B}"/>
              </a:ext>
            </a:extLst>
          </p:cNvPr>
          <p:cNvSpPr txBox="1"/>
          <p:nvPr/>
        </p:nvSpPr>
        <p:spPr>
          <a:xfrm>
            <a:off x="7611612" y="1540776"/>
            <a:ext cx="685800"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Sign Up</a:t>
            </a:r>
          </a:p>
        </p:txBody>
      </p:sp>
      <p:sp>
        <p:nvSpPr>
          <p:cNvPr id="51" name="TextBox 50">
            <a:extLst>
              <a:ext uri="{FF2B5EF4-FFF2-40B4-BE49-F238E27FC236}">
                <a16:creationId xmlns:a16="http://schemas.microsoft.com/office/drawing/2014/main" id="{9E724D1A-C61D-4182-9671-024FB75B269E}"/>
              </a:ext>
            </a:extLst>
          </p:cNvPr>
          <p:cNvSpPr txBox="1"/>
          <p:nvPr/>
        </p:nvSpPr>
        <p:spPr>
          <a:xfrm>
            <a:off x="8242956" y="1549314"/>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Basket</a:t>
            </a:r>
          </a:p>
        </p:txBody>
      </p:sp>
      <p:sp>
        <p:nvSpPr>
          <p:cNvPr id="52" name="TextBox 51">
            <a:extLst>
              <a:ext uri="{FF2B5EF4-FFF2-40B4-BE49-F238E27FC236}">
                <a16:creationId xmlns:a16="http://schemas.microsoft.com/office/drawing/2014/main" id="{7BC101A9-AE15-41A1-A917-C57AAC454D86}"/>
              </a:ext>
            </a:extLst>
          </p:cNvPr>
          <p:cNvSpPr txBox="1"/>
          <p:nvPr/>
        </p:nvSpPr>
        <p:spPr>
          <a:xfrm>
            <a:off x="2294581" y="1387228"/>
            <a:ext cx="1966670" cy="338554"/>
          </a:xfrm>
          <a:prstGeom prst="rect">
            <a:avLst/>
          </a:prstGeom>
          <a:noFill/>
        </p:spPr>
        <p:txBody>
          <a:bodyPr wrap="square" rtlCol="0">
            <a:spAutoFit/>
          </a:bodyPr>
          <a:lstStyle/>
          <a:p>
            <a:r>
              <a:rPr lang="en-US" altLang="ko-KR" sz="1600" b="1" dirty="0">
                <a:latin typeface="08서울남산체 M" panose="02020603020101020101" pitchFamily="18" charset="-127"/>
                <a:ea typeface="08서울남산체 M" panose="02020603020101020101" pitchFamily="18" charset="-127"/>
              </a:rPr>
              <a:t>Your Own Stylist</a:t>
            </a:r>
            <a:endParaRPr lang="ko-KR" altLang="en-US" sz="1600" b="1" dirty="0">
              <a:latin typeface="08서울남산체 M" panose="02020603020101020101" pitchFamily="18" charset="-127"/>
              <a:ea typeface="08서울남산체 M" panose="02020603020101020101" pitchFamily="18" charset="-127"/>
            </a:endParaRPr>
          </a:p>
        </p:txBody>
      </p:sp>
      <p:sp>
        <p:nvSpPr>
          <p:cNvPr id="53" name="TextBox 52">
            <a:extLst>
              <a:ext uri="{FF2B5EF4-FFF2-40B4-BE49-F238E27FC236}">
                <a16:creationId xmlns:a16="http://schemas.microsoft.com/office/drawing/2014/main" id="{707669F5-3BAF-466D-8A28-68F60F12D54F}"/>
              </a:ext>
            </a:extLst>
          </p:cNvPr>
          <p:cNvSpPr txBox="1"/>
          <p:nvPr/>
        </p:nvSpPr>
        <p:spPr>
          <a:xfrm>
            <a:off x="2512579" y="2267160"/>
            <a:ext cx="1593886" cy="253916"/>
          </a:xfrm>
          <a:prstGeom prst="rect">
            <a:avLst/>
          </a:prstGeom>
          <a:noFill/>
          <a:ln>
            <a:noFill/>
          </a:ln>
          <a:effectLst>
            <a:glow rad="63500">
              <a:schemeClr val="accent5">
                <a:satMod val="175000"/>
                <a:alpha val="40000"/>
              </a:schemeClr>
            </a:glow>
            <a:softEdge rad="12700"/>
          </a:effectLst>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kind of clothes?</a:t>
            </a:r>
            <a:endParaRPr lang="ko-KR" altLang="en-US" sz="1050" b="1" dirty="0">
              <a:latin typeface="08서울남산체 M" panose="02020603020101020101" pitchFamily="18" charset="-127"/>
              <a:ea typeface="08서울남산체 M" panose="02020603020101020101" pitchFamily="18" charset="-127"/>
            </a:endParaRPr>
          </a:p>
        </p:txBody>
      </p:sp>
      <p:sp>
        <p:nvSpPr>
          <p:cNvPr id="54" name="TextBox 53">
            <a:extLst>
              <a:ext uri="{FF2B5EF4-FFF2-40B4-BE49-F238E27FC236}">
                <a16:creationId xmlns:a16="http://schemas.microsoft.com/office/drawing/2014/main" id="{2930AD05-A3CB-475A-B34A-C62B51B83D03}"/>
              </a:ext>
            </a:extLst>
          </p:cNvPr>
          <p:cNvSpPr txBox="1"/>
          <p:nvPr/>
        </p:nvSpPr>
        <p:spPr>
          <a:xfrm>
            <a:off x="4419737" y="2250845"/>
            <a:ext cx="1842397" cy="253916"/>
          </a:xfrm>
          <a:prstGeom prst="rect">
            <a:avLst/>
          </a:prstGeom>
          <a:noFill/>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do I wear today?</a:t>
            </a:r>
            <a:endParaRPr lang="ko-KR" altLang="en-US" sz="1050" b="1" dirty="0">
              <a:latin typeface="08서울남산체 M" panose="02020603020101020101" pitchFamily="18" charset="-127"/>
              <a:ea typeface="08서울남산체 M" panose="02020603020101020101" pitchFamily="18" charset="-127"/>
            </a:endParaRPr>
          </a:p>
        </p:txBody>
      </p:sp>
      <p:sp>
        <p:nvSpPr>
          <p:cNvPr id="55" name="TextBox 54">
            <a:extLst>
              <a:ext uri="{FF2B5EF4-FFF2-40B4-BE49-F238E27FC236}">
                <a16:creationId xmlns:a16="http://schemas.microsoft.com/office/drawing/2014/main" id="{A268F58A-A318-47A1-BB6E-0C0EBF3369E0}"/>
              </a:ext>
            </a:extLst>
          </p:cNvPr>
          <p:cNvSpPr txBox="1"/>
          <p:nvPr/>
        </p:nvSpPr>
        <p:spPr>
          <a:xfrm>
            <a:off x="6475083" y="2254964"/>
            <a:ext cx="1842397" cy="253916"/>
          </a:xfrm>
          <a:prstGeom prst="rect">
            <a:avLst/>
          </a:prstGeom>
          <a:noFill/>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is the best selling?</a:t>
            </a:r>
            <a:endParaRPr lang="ko-KR" altLang="en-US" sz="1050" b="1" dirty="0">
              <a:latin typeface="08서울남산체 M" panose="02020603020101020101" pitchFamily="18" charset="-127"/>
              <a:ea typeface="08서울남산체 M" panose="02020603020101020101" pitchFamily="18" charset="-127"/>
            </a:endParaRPr>
          </a:p>
        </p:txBody>
      </p:sp>
      <p:sp>
        <p:nvSpPr>
          <p:cNvPr id="56" name="직사각형 55">
            <a:extLst>
              <a:ext uri="{FF2B5EF4-FFF2-40B4-BE49-F238E27FC236}">
                <a16:creationId xmlns:a16="http://schemas.microsoft.com/office/drawing/2014/main" id="{6DB2E446-22DE-4D6A-89EA-B737DE0D9CDE}"/>
              </a:ext>
            </a:extLst>
          </p:cNvPr>
          <p:cNvSpPr/>
          <p:nvPr/>
        </p:nvSpPr>
        <p:spPr>
          <a:xfrm>
            <a:off x="4032932" y="3060911"/>
            <a:ext cx="2916876" cy="196828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57" name="TextBox 56">
            <a:extLst>
              <a:ext uri="{FF2B5EF4-FFF2-40B4-BE49-F238E27FC236}">
                <a16:creationId xmlns:a16="http://schemas.microsoft.com/office/drawing/2014/main" id="{0058A889-5F5A-4052-A5BF-8CFB2DB8FC5B}"/>
              </a:ext>
            </a:extLst>
          </p:cNvPr>
          <p:cNvSpPr txBox="1"/>
          <p:nvPr/>
        </p:nvSpPr>
        <p:spPr>
          <a:xfrm>
            <a:off x="3954164" y="2724512"/>
            <a:ext cx="1037968" cy="276999"/>
          </a:xfrm>
          <a:prstGeom prst="rect">
            <a:avLst/>
          </a:prstGeom>
          <a:noFill/>
        </p:spPr>
        <p:txBody>
          <a:bodyPr wrap="square" rtlCol="0">
            <a:spAutoFit/>
          </a:bodyPr>
          <a:lstStyle/>
          <a:p>
            <a:r>
              <a:rPr lang="en-US" altLang="ko-KR" sz="1200" b="1" dirty="0">
                <a:latin typeface="08서울남산체 M" panose="02020603020101020101" pitchFamily="18" charset="-127"/>
                <a:ea typeface="08서울남산체 M" panose="02020603020101020101" pitchFamily="18" charset="-127"/>
              </a:rPr>
              <a:t>Log in</a:t>
            </a:r>
            <a:endParaRPr lang="ko-KR" altLang="en-US" sz="1200" b="1" dirty="0">
              <a:latin typeface="08서울남산체 M" panose="02020603020101020101" pitchFamily="18" charset="-127"/>
              <a:ea typeface="08서울남산체 M" panose="02020603020101020101" pitchFamily="18" charset="-127"/>
            </a:endParaRPr>
          </a:p>
        </p:txBody>
      </p:sp>
      <p:sp>
        <p:nvSpPr>
          <p:cNvPr id="58" name="TextBox 57">
            <a:extLst>
              <a:ext uri="{FF2B5EF4-FFF2-40B4-BE49-F238E27FC236}">
                <a16:creationId xmlns:a16="http://schemas.microsoft.com/office/drawing/2014/main" id="{4F48931F-91BF-4FE3-AC91-CB32B7127864}"/>
              </a:ext>
            </a:extLst>
          </p:cNvPr>
          <p:cNvSpPr txBox="1"/>
          <p:nvPr/>
        </p:nvSpPr>
        <p:spPr>
          <a:xfrm>
            <a:off x="4763437" y="3251931"/>
            <a:ext cx="1332563" cy="276999"/>
          </a:xfrm>
          <a:prstGeom prst="rect">
            <a:avLst/>
          </a:prstGeom>
          <a:noFill/>
        </p:spPr>
        <p:txBody>
          <a:bodyPr wrap="square" rtlCol="0">
            <a:spAutoFit/>
          </a:bodyPr>
          <a:lstStyle/>
          <a:p>
            <a:r>
              <a:rPr lang="en-US" altLang="ko-KR" sz="1200" b="1" dirty="0">
                <a:latin typeface="08서울남산체 M" panose="02020603020101020101" pitchFamily="18" charset="-127"/>
                <a:ea typeface="08서울남산체 M" panose="02020603020101020101" pitchFamily="18" charset="-127"/>
              </a:rPr>
              <a:t>Member Log in</a:t>
            </a:r>
            <a:endParaRPr lang="ko-KR" altLang="en-US" sz="1200" b="1" dirty="0">
              <a:latin typeface="08서울남산체 M" panose="02020603020101020101" pitchFamily="18" charset="-127"/>
              <a:ea typeface="08서울남산체 M" panose="02020603020101020101" pitchFamily="18" charset="-127"/>
            </a:endParaRPr>
          </a:p>
        </p:txBody>
      </p:sp>
      <p:sp>
        <p:nvSpPr>
          <p:cNvPr id="59" name="직사각형 58">
            <a:extLst>
              <a:ext uri="{FF2B5EF4-FFF2-40B4-BE49-F238E27FC236}">
                <a16:creationId xmlns:a16="http://schemas.microsoft.com/office/drawing/2014/main" id="{B865D571-8908-4045-AADF-572153A8B401}"/>
              </a:ext>
            </a:extLst>
          </p:cNvPr>
          <p:cNvSpPr/>
          <p:nvPr/>
        </p:nvSpPr>
        <p:spPr>
          <a:xfrm>
            <a:off x="4690854" y="3522106"/>
            <a:ext cx="1449349" cy="24816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ko-KR" sz="1200" dirty="0">
                <a:solidFill>
                  <a:schemeClr val="accent1">
                    <a:lumMod val="40000"/>
                    <a:lumOff val="60000"/>
                  </a:schemeClr>
                </a:solidFill>
                <a:latin typeface="08서울남산체 M" panose="02020603020101020101" pitchFamily="18" charset="-127"/>
                <a:ea typeface="08서울남산체 M" panose="02020603020101020101" pitchFamily="18" charset="-127"/>
              </a:rPr>
              <a:t>Id</a:t>
            </a:r>
          </a:p>
        </p:txBody>
      </p:sp>
      <p:sp>
        <p:nvSpPr>
          <p:cNvPr id="60" name="직사각형 59">
            <a:extLst>
              <a:ext uri="{FF2B5EF4-FFF2-40B4-BE49-F238E27FC236}">
                <a16:creationId xmlns:a16="http://schemas.microsoft.com/office/drawing/2014/main" id="{2DF57524-C34C-4D74-BD1F-5E7441D9B00D}"/>
              </a:ext>
            </a:extLst>
          </p:cNvPr>
          <p:cNvSpPr/>
          <p:nvPr/>
        </p:nvSpPr>
        <p:spPr>
          <a:xfrm>
            <a:off x="4690854" y="3838060"/>
            <a:ext cx="1449349" cy="24816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ko-KR" sz="1200" dirty="0">
                <a:solidFill>
                  <a:schemeClr val="accent1">
                    <a:lumMod val="40000"/>
                    <a:lumOff val="60000"/>
                  </a:schemeClr>
                </a:solidFill>
                <a:latin typeface="08서울남산체 M" panose="02020603020101020101" pitchFamily="18" charset="-127"/>
                <a:ea typeface="08서울남산체 M" panose="02020603020101020101" pitchFamily="18" charset="-127"/>
              </a:rPr>
              <a:t>password</a:t>
            </a:r>
          </a:p>
        </p:txBody>
      </p:sp>
      <p:sp>
        <p:nvSpPr>
          <p:cNvPr id="61" name="직사각형 60">
            <a:extLst>
              <a:ext uri="{FF2B5EF4-FFF2-40B4-BE49-F238E27FC236}">
                <a16:creationId xmlns:a16="http://schemas.microsoft.com/office/drawing/2014/main" id="{F265CB8B-9841-4440-9BD8-8678D8557DA0}"/>
              </a:ext>
            </a:extLst>
          </p:cNvPr>
          <p:cNvSpPr/>
          <p:nvPr/>
        </p:nvSpPr>
        <p:spPr>
          <a:xfrm>
            <a:off x="4694970" y="4149126"/>
            <a:ext cx="1449349" cy="2481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200" dirty="0">
                <a:solidFill>
                  <a:schemeClr val="bg1"/>
                </a:solidFill>
                <a:latin typeface="08서울남산체 M" panose="02020603020101020101" pitchFamily="18" charset="-127"/>
                <a:ea typeface="08서울남산체 M" panose="02020603020101020101" pitchFamily="18" charset="-127"/>
              </a:rPr>
              <a:t>Log in</a:t>
            </a:r>
          </a:p>
        </p:txBody>
      </p:sp>
      <p:sp>
        <p:nvSpPr>
          <p:cNvPr id="62" name="직사각형 61">
            <a:extLst>
              <a:ext uri="{FF2B5EF4-FFF2-40B4-BE49-F238E27FC236}">
                <a16:creationId xmlns:a16="http://schemas.microsoft.com/office/drawing/2014/main" id="{83738BB4-11CA-4734-8883-058DF2A729D0}"/>
              </a:ext>
            </a:extLst>
          </p:cNvPr>
          <p:cNvSpPr/>
          <p:nvPr/>
        </p:nvSpPr>
        <p:spPr>
          <a:xfrm>
            <a:off x="4707328" y="4472374"/>
            <a:ext cx="1449349" cy="24816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200" dirty="0">
                <a:solidFill>
                  <a:schemeClr val="accent1"/>
                </a:solidFill>
                <a:latin typeface="08서울남산체 M" panose="02020603020101020101" pitchFamily="18" charset="-127"/>
                <a:ea typeface="08서울남산체 M" panose="02020603020101020101" pitchFamily="18" charset="-127"/>
              </a:rPr>
              <a:t>Facebook log in</a:t>
            </a:r>
          </a:p>
        </p:txBody>
      </p:sp>
      <p:sp>
        <p:nvSpPr>
          <p:cNvPr id="63" name="직사각형 62">
            <a:extLst>
              <a:ext uri="{FF2B5EF4-FFF2-40B4-BE49-F238E27FC236}">
                <a16:creationId xmlns:a16="http://schemas.microsoft.com/office/drawing/2014/main" id="{3E51B304-339B-452A-BC76-EEA5D86BADAD}"/>
              </a:ext>
            </a:extLst>
          </p:cNvPr>
          <p:cNvSpPr/>
          <p:nvPr/>
        </p:nvSpPr>
        <p:spPr>
          <a:xfrm>
            <a:off x="4719685" y="4768942"/>
            <a:ext cx="1449349" cy="248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200" b="1" dirty="0">
                <a:solidFill>
                  <a:schemeClr val="tx1"/>
                </a:solidFill>
                <a:latin typeface="08서울남산체 M" panose="02020603020101020101" pitchFamily="18" charset="-127"/>
                <a:ea typeface="08서울남산체 M" panose="02020603020101020101" pitchFamily="18" charset="-127"/>
              </a:rPr>
              <a:t>Sign Up</a:t>
            </a:r>
          </a:p>
        </p:txBody>
      </p:sp>
      <p:sp>
        <p:nvSpPr>
          <p:cNvPr id="64" name="직사각형 63">
            <a:extLst>
              <a:ext uri="{FF2B5EF4-FFF2-40B4-BE49-F238E27FC236}">
                <a16:creationId xmlns:a16="http://schemas.microsoft.com/office/drawing/2014/main" id="{22168068-A94A-4661-B946-C920C4667807}"/>
              </a:ext>
            </a:extLst>
          </p:cNvPr>
          <p:cNvSpPr/>
          <p:nvPr/>
        </p:nvSpPr>
        <p:spPr>
          <a:xfrm>
            <a:off x="9316162" y="1260389"/>
            <a:ext cx="2692759" cy="463408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tx1"/>
                </a:solidFill>
                <a:latin typeface="08서울남산체 EB" panose="02020603020101020101" pitchFamily="18" charset="-127"/>
                <a:ea typeface="08서울남산체 EB" panose="02020603020101020101" pitchFamily="18" charset="-127"/>
              </a:rPr>
              <a:t>Log in, Sign up</a:t>
            </a:r>
          </a:p>
          <a:p>
            <a:endParaRPr lang="en-US" altLang="ko-KR" dirty="0">
              <a:solidFill>
                <a:schemeClr val="tx1"/>
              </a:solidFill>
              <a:latin typeface="08서울남산체 M" panose="02020603020101020101" pitchFamily="18" charset="-127"/>
              <a:ea typeface="08서울남산체 M" panose="02020603020101020101" pitchFamily="18" charset="-127"/>
            </a:endParaRPr>
          </a:p>
          <a:p>
            <a:r>
              <a:rPr lang="en-US" altLang="ko-KR" dirty="0">
                <a:solidFill>
                  <a:schemeClr val="tx1"/>
                </a:solidFill>
                <a:latin typeface="08서울남산체 M" panose="02020603020101020101" pitchFamily="18" charset="-127"/>
                <a:ea typeface="08서울남산체 M" panose="02020603020101020101" pitchFamily="18" charset="-127"/>
              </a:rPr>
              <a:t>In this page, we offer login and signup functionality. Members can login with their id and password, but new customers can choose two option, one is just log in with </a:t>
            </a:r>
            <a:r>
              <a:rPr lang="en-US" altLang="ko-KR" dirty="0" err="1">
                <a:solidFill>
                  <a:schemeClr val="tx1"/>
                </a:solidFill>
                <a:latin typeface="08서울남산체 M" panose="02020603020101020101" pitchFamily="18" charset="-127"/>
                <a:ea typeface="08서울남산체 M" panose="02020603020101020101" pitchFamily="18" charset="-127"/>
              </a:rPr>
              <a:t>facebook</a:t>
            </a:r>
            <a:r>
              <a:rPr lang="en-US" altLang="ko-KR" dirty="0">
                <a:solidFill>
                  <a:schemeClr val="tx1"/>
                </a:solidFill>
                <a:latin typeface="08서울남산체 M" panose="02020603020101020101" pitchFamily="18" charset="-127"/>
                <a:ea typeface="08서울남산체 M" panose="02020603020101020101" pitchFamily="18" charset="-127"/>
              </a:rPr>
              <a:t>, and the other is signing up and log in.</a:t>
            </a:r>
          </a:p>
        </p:txBody>
      </p:sp>
      <p:cxnSp>
        <p:nvCxnSpPr>
          <p:cNvPr id="65" name="직선 연결선 64">
            <a:extLst>
              <a:ext uri="{FF2B5EF4-FFF2-40B4-BE49-F238E27FC236}">
                <a16:creationId xmlns:a16="http://schemas.microsoft.com/office/drawing/2014/main" id="{F18EFF61-1297-43E1-AD8B-E0C410E2AA28}"/>
              </a:ext>
            </a:extLst>
          </p:cNvPr>
          <p:cNvCxnSpPr/>
          <p:nvPr/>
        </p:nvCxnSpPr>
        <p:spPr>
          <a:xfrm>
            <a:off x="2234489" y="2135304"/>
            <a:ext cx="665330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229CBF35-573F-4FC0-9F02-2F165BFB76E7}"/>
              </a:ext>
            </a:extLst>
          </p:cNvPr>
          <p:cNvCxnSpPr/>
          <p:nvPr/>
        </p:nvCxnSpPr>
        <p:spPr>
          <a:xfrm>
            <a:off x="2234489" y="2600944"/>
            <a:ext cx="665330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128FB106-E945-4447-9CB3-8DD9AB7636D8}"/>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9" name="그룹 78">
            <a:extLst>
              <a:ext uri="{FF2B5EF4-FFF2-40B4-BE49-F238E27FC236}">
                <a16:creationId xmlns:a16="http://schemas.microsoft.com/office/drawing/2014/main" id="{E2BF23E8-FE4E-49BD-923C-840B2C6A323D}"/>
              </a:ext>
            </a:extLst>
          </p:cNvPr>
          <p:cNvGrpSpPr/>
          <p:nvPr/>
        </p:nvGrpSpPr>
        <p:grpSpPr>
          <a:xfrm>
            <a:off x="-3538" y="4922244"/>
            <a:ext cx="1642369" cy="477156"/>
            <a:chOff x="0" y="3374666"/>
            <a:chExt cx="1642369" cy="630651"/>
          </a:xfrm>
        </p:grpSpPr>
        <p:sp>
          <p:nvSpPr>
            <p:cNvPr id="80" name="직사각형 79">
              <a:extLst>
                <a:ext uri="{FF2B5EF4-FFF2-40B4-BE49-F238E27FC236}">
                  <a16:creationId xmlns:a16="http://schemas.microsoft.com/office/drawing/2014/main" id="{5BF82E32-0067-4C0B-B9C7-1AE70DD0034F}"/>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33B3D492-8535-4869-9127-D0D0B2E8C642}"/>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82" name="TextBox 81">
            <a:extLst>
              <a:ext uri="{FF2B5EF4-FFF2-40B4-BE49-F238E27FC236}">
                <a16:creationId xmlns:a16="http://schemas.microsoft.com/office/drawing/2014/main" id="{4EE2FA10-B236-413F-A4BB-CBBC21BC1B8A}"/>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83" name="직선 연결선 82">
            <a:extLst>
              <a:ext uri="{FF2B5EF4-FFF2-40B4-BE49-F238E27FC236}">
                <a16:creationId xmlns:a16="http://schemas.microsoft.com/office/drawing/2014/main" id="{1BF7C462-194D-4EC6-AA5D-00E45F93F5F5}"/>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E9A6D94E-2791-438F-8B9B-12C18E8183FD}"/>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5" name="그룹 84">
            <a:extLst>
              <a:ext uri="{FF2B5EF4-FFF2-40B4-BE49-F238E27FC236}">
                <a16:creationId xmlns:a16="http://schemas.microsoft.com/office/drawing/2014/main" id="{381F1D62-87DE-474C-8764-EA07472DBB35}"/>
              </a:ext>
            </a:extLst>
          </p:cNvPr>
          <p:cNvGrpSpPr/>
          <p:nvPr/>
        </p:nvGrpSpPr>
        <p:grpSpPr>
          <a:xfrm>
            <a:off x="541774" y="3558323"/>
            <a:ext cx="1051270" cy="1728453"/>
            <a:chOff x="738760" y="3491335"/>
            <a:chExt cx="1051270" cy="713760"/>
          </a:xfrm>
        </p:grpSpPr>
        <p:sp>
          <p:nvSpPr>
            <p:cNvPr id="86" name="TextBox 85">
              <a:extLst>
                <a:ext uri="{FF2B5EF4-FFF2-40B4-BE49-F238E27FC236}">
                  <a16:creationId xmlns:a16="http://schemas.microsoft.com/office/drawing/2014/main" id="{E385AA0E-8F1B-4AFD-8C67-F566E4069380}"/>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87" name="TextBox 86">
              <a:extLst>
                <a:ext uri="{FF2B5EF4-FFF2-40B4-BE49-F238E27FC236}">
                  <a16:creationId xmlns:a16="http://schemas.microsoft.com/office/drawing/2014/main" id="{01327789-F558-4CE2-95F5-28F2F28D1307}"/>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89" name="TextBox 88">
              <a:extLst>
                <a:ext uri="{FF2B5EF4-FFF2-40B4-BE49-F238E27FC236}">
                  <a16:creationId xmlns:a16="http://schemas.microsoft.com/office/drawing/2014/main" id="{0A6EFE1D-3ADD-4F5A-8E9E-E9D1466BDFF7}"/>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rgbClr val="BFBFBF"/>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endParaRPr>
            </a:p>
          </p:txBody>
        </p:sp>
        <p:sp>
          <p:nvSpPr>
            <p:cNvPr id="90" name="TextBox 89">
              <a:extLst>
                <a:ext uri="{FF2B5EF4-FFF2-40B4-BE49-F238E27FC236}">
                  <a16:creationId xmlns:a16="http://schemas.microsoft.com/office/drawing/2014/main" id="{E4D159EE-8C23-4B6A-8529-713378A916F4}"/>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91" name="TextBox 90">
            <a:extLst>
              <a:ext uri="{FF2B5EF4-FFF2-40B4-BE49-F238E27FC236}">
                <a16:creationId xmlns:a16="http://schemas.microsoft.com/office/drawing/2014/main" id="{221073DC-E9DD-496E-A84F-A1C8F6F6FC59}"/>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92" name="직사각형 91">
            <a:extLst>
              <a:ext uri="{FF2B5EF4-FFF2-40B4-BE49-F238E27FC236}">
                <a16:creationId xmlns:a16="http://schemas.microsoft.com/office/drawing/2014/main" id="{1853690F-6FFF-45A6-8507-135DCC4EBF35}"/>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3" name="TextBox 92">
            <a:extLst>
              <a:ext uri="{FF2B5EF4-FFF2-40B4-BE49-F238E27FC236}">
                <a16:creationId xmlns:a16="http://schemas.microsoft.com/office/drawing/2014/main" id="{653D6740-3596-4C5F-AC5C-EE285C263DE1}"/>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94" name="그룹 93">
            <a:extLst>
              <a:ext uri="{FF2B5EF4-FFF2-40B4-BE49-F238E27FC236}">
                <a16:creationId xmlns:a16="http://schemas.microsoft.com/office/drawing/2014/main" id="{5248C63B-7F3E-4896-B7A1-97BFDB6E2773}"/>
              </a:ext>
            </a:extLst>
          </p:cNvPr>
          <p:cNvGrpSpPr/>
          <p:nvPr/>
        </p:nvGrpSpPr>
        <p:grpSpPr>
          <a:xfrm>
            <a:off x="350728" y="961657"/>
            <a:ext cx="891714" cy="900440"/>
            <a:chOff x="1450044" y="2554881"/>
            <a:chExt cx="1997564" cy="2025790"/>
          </a:xfrm>
        </p:grpSpPr>
        <p:sp>
          <p:nvSpPr>
            <p:cNvPr id="95" name="직사각형 94">
              <a:extLst>
                <a:ext uri="{FF2B5EF4-FFF2-40B4-BE49-F238E27FC236}">
                  <a16:creationId xmlns:a16="http://schemas.microsoft.com/office/drawing/2014/main" id="{BB000249-B36D-49C2-B031-44226829AD72}"/>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96" name="TextBox 95">
              <a:extLst>
                <a:ext uri="{FF2B5EF4-FFF2-40B4-BE49-F238E27FC236}">
                  <a16:creationId xmlns:a16="http://schemas.microsoft.com/office/drawing/2014/main" id="{123CB749-474E-4546-8478-36A75694325B}"/>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97" name="그림 96">
            <a:extLst>
              <a:ext uri="{FF2B5EF4-FFF2-40B4-BE49-F238E27FC236}">
                <a16:creationId xmlns:a16="http://schemas.microsoft.com/office/drawing/2014/main" id="{8CD85668-8653-4CFC-A1A6-8D16FE4058B5}"/>
              </a:ext>
            </a:extLst>
          </p:cNvPr>
          <p:cNvPicPr>
            <a:picLocks noChangeAspect="1"/>
          </p:cNvPicPr>
          <p:nvPr/>
        </p:nvPicPr>
        <p:blipFill>
          <a:blip r:embed="rId5">
            <a:grayscl/>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98" name="TextBox 97">
            <a:extLst>
              <a:ext uri="{FF2B5EF4-FFF2-40B4-BE49-F238E27FC236}">
                <a16:creationId xmlns:a16="http://schemas.microsoft.com/office/drawing/2014/main" id="{89A2BC3E-A58E-4A90-B2AA-FD75B0589F3E}"/>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99" name="TextBox 98">
            <a:extLst>
              <a:ext uri="{FF2B5EF4-FFF2-40B4-BE49-F238E27FC236}">
                <a16:creationId xmlns:a16="http://schemas.microsoft.com/office/drawing/2014/main" id="{C0E51425-45C4-42C3-90BF-00931F03A0AA}"/>
              </a:ext>
            </a:extLst>
          </p:cNvPr>
          <p:cNvSpPr txBox="1"/>
          <p:nvPr/>
        </p:nvSpPr>
        <p:spPr>
          <a:xfrm>
            <a:off x="1766657" y="417233"/>
            <a:ext cx="3260829"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Development – Register &amp; Log in page</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2656181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37311" y="-6781"/>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2" name="그림 41">
            <a:extLst>
              <a:ext uri="{FF2B5EF4-FFF2-40B4-BE49-F238E27FC236}">
                <a16:creationId xmlns:a16="http://schemas.microsoft.com/office/drawing/2014/main" id="{63A0B959-D73F-461D-B203-759570913F74}"/>
              </a:ext>
            </a:extLst>
          </p:cNvPr>
          <p:cNvPicPr>
            <a:picLocks noChangeAspect="1"/>
          </p:cNvPicPr>
          <p:nvPr/>
        </p:nvPicPr>
        <p:blipFill rotWithShape="1">
          <a:blip r:embed="rId2">
            <a:extLst>
              <a:ext uri="{28A0092B-C50C-407E-A947-70E740481C1C}">
                <a14:useLocalDpi xmlns:a14="http://schemas.microsoft.com/office/drawing/2010/main" val="0"/>
              </a:ext>
            </a:extLst>
          </a:blip>
          <a:srcRect l="14464" t="11290" r="15179" b="9532"/>
          <a:stretch/>
        </p:blipFill>
        <p:spPr>
          <a:xfrm>
            <a:off x="1779117" y="919738"/>
            <a:ext cx="7338670" cy="5892918"/>
          </a:xfrm>
          <a:prstGeom prst="rect">
            <a:avLst/>
          </a:prstGeom>
        </p:spPr>
      </p:pic>
      <p:sp>
        <p:nvSpPr>
          <p:cNvPr id="44" name="직사각형 43">
            <a:extLst>
              <a:ext uri="{FF2B5EF4-FFF2-40B4-BE49-F238E27FC236}">
                <a16:creationId xmlns:a16="http://schemas.microsoft.com/office/drawing/2014/main" id="{9B224A81-1CC7-4995-A73A-FAB288C5E82D}"/>
              </a:ext>
            </a:extLst>
          </p:cNvPr>
          <p:cNvSpPr/>
          <p:nvPr/>
        </p:nvSpPr>
        <p:spPr>
          <a:xfrm>
            <a:off x="2234489" y="1254075"/>
            <a:ext cx="6653304" cy="37811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pic>
        <p:nvPicPr>
          <p:cNvPr id="46" name="그림 45">
            <a:extLst>
              <a:ext uri="{FF2B5EF4-FFF2-40B4-BE49-F238E27FC236}">
                <a16:creationId xmlns:a16="http://schemas.microsoft.com/office/drawing/2014/main" id="{8DDF5AC5-FC21-44CC-BA22-2C4EBAB5B7E0}"/>
              </a:ext>
            </a:extLst>
          </p:cNvPr>
          <p:cNvPicPr>
            <a:picLocks noChangeAspect="1"/>
          </p:cNvPicPr>
          <p:nvPr/>
        </p:nvPicPr>
        <p:blipFill>
          <a:blip r:embed="rId3"/>
          <a:stretch>
            <a:fillRect/>
          </a:stretch>
        </p:blipFill>
        <p:spPr>
          <a:xfrm>
            <a:off x="2283917" y="1782879"/>
            <a:ext cx="685800" cy="352425"/>
          </a:xfrm>
          <a:prstGeom prst="rect">
            <a:avLst/>
          </a:prstGeom>
        </p:spPr>
      </p:pic>
      <p:pic>
        <p:nvPicPr>
          <p:cNvPr id="47" name="그림 46">
            <a:extLst>
              <a:ext uri="{FF2B5EF4-FFF2-40B4-BE49-F238E27FC236}">
                <a16:creationId xmlns:a16="http://schemas.microsoft.com/office/drawing/2014/main" id="{C4F3BEA5-D966-41F2-9976-22B218C5B84B}"/>
              </a:ext>
            </a:extLst>
          </p:cNvPr>
          <p:cNvPicPr>
            <a:picLocks noChangeAspect="1"/>
          </p:cNvPicPr>
          <p:nvPr/>
        </p:nvPicPr>
        <p:blipFill>
          <a:blip r:embed="rId4"/>
          <a:stretch>
            <a:fillRect/>
          </a:stretch>
        </p:blipFill>
        <p:spPr>
          <a:xfrm>
            <a:off x="4474121" y="1556505"/>
            <a:ext cx="1926948" cy="269923"/>
          </a:xfrm>
          <a:prstGeom prst="rect">
            <a:avLst/>
          </a:prstGeom>
        </p:spPr>
      </p:pic>
      <p:sp>
        <p:nvSpPr>
          <p:cNvPr id="48" name="TextBox 47">
            <a:extLst>
              <a:ext uri="{FF2B5EF4-FFF2-40B4-BE49-F238E27FC236}">
                <a16:creationId xmlns:a16="http://schemas.microsoft.com/office/drawing/2014/main" id="{F5F5AD12-7E3E-4350-8518-DF62C47AB965}"/>
              </a:ext>
            </a:extLst>
          </p:cNvPr>
          <p:cNvSpPr txBox="1"/>
          <p:nvPr/>
        </p:nvSpPr>
        <p:spPr>
          <a:xfrm>
            <a:off x="2957360" y="1845875"/>
            <a:ext cx="922662"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community</a:t>
            </a:r>
            <a:endParaRPr lang="ko-KR" altLang="en-US" sz="1050" dirty="0">
              <a:solidFill>
                <a:schemeClr val="accent1">
                  <a:lumMod val="60000"/>
                  <a:lumOff val="40000"/>
                </a:schemeClr>
              </a:solidFill>
              <a:latin typeface="08서울남산체 M" panose="02020603020101020101" pitchFamily="18" charset="-127"/>
              <a:ea typeface="08서울남산체 M" panose="02020603020101020101" pitchFamily="18" charset="-127"/>
            </a:endParaRPr>
          </a:p>
        </p:txBody>
      </p:sp>
      <p:sp>
        <p:nvSpPr>
          <p:cNvPr id="49" name="TextBox 48">
            <a:extLst>
              <a:ext uri="{FF2B5EF4-FFF2-40B4-BE49-F238E27FC236}">
                <a16:creationId xmlns:a16="http://schemas.microsoft.com/office/drawing/2014/main" id="{64327CE4-0724-44C4-9E12-FD5EF0292E67}"/>
              </a:ext>
            </a:extLst>
          </p:cNvPr>
          <p:cNvSpPr txBox="1"/>
          <p:nvPr/>
        </p:nvSpPr>
        <p:spPr>
          <a:xfrm>
            <a:off x="7061021" y="1540776"/>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Log In</a:t>
            </a:r>
          </a:p>
        </p:txBody>
      </p:sp>
      <p:sp>
        <p:nvSpPr>
          <p:cNvPr id="50" name="TextBox 49">
            <a:extLst>
              <a:ext uri="{FF2B5EF4-FFF2-40B4-BE49-F238E27FC236}">
                <a16:creationId xmlns:a16="http://schemas.microsoft.com/office/drawing/2014/main" id="{A7BB5FD8-ECAD-4C3C-A76F-07DBC80DBF85}"/>
              </a:ext>
            </a:extLst>
          </p:cNvPr>
          <p:cNvSpPr txBox="1"/>
          <p:nvPr/>
        </p:nvSpPr>
        <p:spPr>
          <a:xfrm>
            <a:off x="7611612" y="1540776"/>
            <a:ext cx="685800"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Sign Up</a:t>
            </a:r>
          </a:p>
        </p:txBody>
      </p:sp>
      <p:sp>
        <p:nvSpPr>
          <p:cNvPr id="51" name="TextBox 50">
            <a:extLst>
              <a:ext uri="{FF2B5EF4-FFF2-40B4-BE49-F238E27FC236}">
                <a16:creationId xmlns:a16="http://schemas.microsoft.com/office/drawing/2014/main" id="{BB037181-2456-4486-ABF9-E559458D1AD8}"/>
              </a:ext>
            </a:extLst>
          </p:cNvPr>
          <p:cNvSpPr txBox="1"/>
          <p:nvPr/>
        </p:nvSpPr>
        <p:spPr>
          <a:xfrm>
            <a:off x="8242956" y="1549314"/>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Basket</a:t>
            </a:r>
          </a:p>
        </p:txBody>
      </p:sp>
      <p:cxnSp>
        <p:nvCxnSpPr>
          <p:cNvPr id="52" name="직선 연결선 51">
            <a:extLst>
              <a:ext uri="{FF2B5EF4-FFF2-40B4-BE49-F238E27FC236}">
                <a16:creationId xmlns:a16="http://schemas.microsoft.com/office/drawing/2014/main" id="{50746F78-04D3-45C5-9852-99351258A3CE}"/>
              </a:ext>
            </a:extLst>
          </p:cNvPr>
          <p:cNvCxnSpPr/>
          <p:nvPr/>
        </p:nvCxnSpPr>
        <p:spPr>
          <a:xfrm>
            <a:off x="2245153" y="2146262"/>
            <a:ext cx="665330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9DF5CD-2B80-40B3-8A4F-CC24458740EA}"/>
              </a:ext>
            </a:extLst>
          </p:cNvPr>
          <p:cNvSpPr txBox="1"/>
          <p:nvPr/>
        </p:nvSpPr>
        <p:spPr>
          <a:xfrm>
            <a:off x="2294581" y="1387228"/>
            <a:ext cx="1966670" cy="338554"/>
          </a:xfrm>
          <a:prstGeom prst="rect">
            <a:avLst/>
          </a:prstGeom>
          <a:noFill/>
        </p:spPr>
        <p:txBody>
          <a:bodyPr wrap="square" rtlCol="0">
            <a:spAutoFit/>
          </a:bodyPr>
          <a:lstStyle/>
          <a:p>
            <a:r>
              <a:rPr lang="en-US" altLang="ko-KR" sz="1600" b="1" dirty="0" err="1">
                <a:latin typeface="08서울남산체 M" panose="02020603020101020101" pitchFamily="18" charset="-127"/>
                <a:ea typeface="08서울남산체 M" panose="02020603020101020101" pitchFamily="18" charset="-127"/>
              </a:rPr>
              <a:t>Faredy</a:t>
            </a:r>
            <a:endParaRPr lang="ko-KR" altLang="en-US" sz="1600" b="1" dirty="0">
              <a:latin typeface="08서울남산체 M" panose="02020603020101020101" pitchFamily="18" charset="-127"/>
              <a:ea typeface="08서울남산체 M" panose="02020603020101020101" pitchFamily="18" charset="-127"/>
            </a:endParaRPr>
          </a:p>
        </p:txBody>
      </p:sp>
      <p:cxnSp>
        <p:nvCxnSpPr>
          <p:cNvPr id="54" name="직선 연결선 53">
            <a:extLst>
              <a:ext uri="{FF2B5EF4-FFF2-40B4-BE49-F238E27FC236}">
                <a16:creationId xmlns:a16="http://schemas.microsoft.com/office/drawing/2014/main" id="{D67C9D6D-34C6-461F-B2D6-7925FBDC9425}"/>
              </a:ext>
            </a:extLst>
          </p:cNvPr>
          <p:cNvCxnSpPr/>
          <p:nvPr/>
        </p:nvCxnSpPr>
        <p:spPr>
          <a:xfrm>
            <a:off x="2234489" y="2600944"/>
            <a:ext cx="665330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99C53D6-9629-47ED-982B-258A41F229E2}"/>
              </a:ext>
            </a:extLst>
          </p:cNvPr>
          <p:cNvSpPr txBox="1"/>
          <p:nvPr/>
        </p:nvSpPr>
        <p:spPr>
          <a:xfrm>
            <a:off x="2512579" y="2267160"/>
            <a:ext cx="1593886" cy="253916"/>
          </a:xfrm>
          <a:prstGeom prst="rect">
            <a:avLst/>
          </a:prstGeom>
          <a:noFill/>
          <a:ln>
            <a:noFill/>
          </a:ln>
          <a:effectLst>
            <a:glow rad="63500">
              <a:schemeClr val="accent5">
                <a:satMod val="175000"/>
                <a:alpha val="40000"/>
              </a:schemeClr>
            </a:glow>
            <a:softEdge rad="12700"/>
          </a:effectLst>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kind of clothes?</a:t>
            </a:r>
            <a:endParaRPr lang="ko-KR" altLang="en-US" sz="1050" b="1" dirty="0">
              <a:latin typeface="08서울남산체 M" panose="02020603020101020101" pitchFamily="18" charset="-127"/>
              <a:ea typeface="08서울남산체 M" panose="02020603020101020101" pitchFamily="18" charset="-127"/>
            </a:endParaRPr>
          </a:p>
        </p:txBody>
      </p:sp>
      <p:sp>
        <p:nvSpPr>
          <p:cNvPr id="56" name="TextBox 55">
            <a:extLst>
              <a:ext uri="{FF2B5EF4-FFF2-40B4-BE49-F238E27FC236}">
                <a16:creationId xmlns:a16="http://schemas.microsoft.com/office/drawing/2014/main" id="{D3671726-7361-4E1E-839D-AFBE2D169C22}"/>
              </a:ext>
            </a:extLst>
          </p:cNvPr>
          <p:cNvSpPr txBox="1"/>
          <p:nvPr/>
        </p:nvSpPr>
        <p:spPr>
          <a:xfrm>
            <a:off x="4419737" y="2250845"/>
            <a:ext cx="1842397" cy="253916"/>
          </a:xfrm>
          <a:prstGeom prst="rect">
            <a:avLst/>
          </a:prstGeom>
          <a:noFill/>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do I wear today?</a:t>
            </a:r>
            <a:endParaRPr lang="ko-KR" altLang="en-US" sz="1050" b="1" dirty="0">
              <a:latin typeface="08서울남산체 M" panose="02020603020101020101" pitchFamily="18" charset="-127"/>
              <a:ea typeface="08서울남산체 M" panose="02020603020101020101" pitchFamily="18" charset="-127"/>
            </a:endParaRPr>
          </a:p>
        </p:txBody>
      </p:sp>
      <p:sp>
        <p:nvSpPr>
          <p:cNvPr id="57" name="TextBox 56">
            <a:extLst>
              <a:ext uri="{FF2B5EF4-FFF2-40B4-BE49-F238E27FC236}">
                <a16:creationId xmlns:a16="http://schemas.microsoft.com/office/drawing/2014/main" id="{6A021561-53CF-437C-9D32-ACAE0786BA58}"/>
              </a:ext>
            </a:extLst>
          </p:cNvPr>
          <p:cNvSpPr txBox="1"/>
          <p:nvPr/>
        </p:nvSpPr>
        <p:spPr>
          <a:xfrm>
            <a:off x="6475083" y="2254964"/>
            <a:ext cx="1842397" cy="253916"/>
          </a:xfrm>
          <a:prstGeom prst="rect">
            <a:avLst/>
          </a:prstGeom>
          <a:noFill/>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is the best selling?</a:t>
            </a:r>
            <a:endParaRPr lang="ko-KR" altLang="en-US" sz="1050" b="1" dirty="0">
              <a:latin typeface="08서울남산체 M" panose="02020603020101020101" pitchFamily="18" charset="-127"/>
              <a:ea typeface="08서울남산체 M" panose="02020603020101020101" pitchFamily="18" charset="-127"/>
            </a:endParaRPr>
          </a:p>
        </p:txBody>
      </p:sp>
      <p:sp>
        <p:nvSpPr>
          <p:cNvPr id="58" name="직사각형 57">
            <a:extLst>
              <a:ext uri="{FF2B5EF4-FFF2-40B4-BE49-F238E27FC236}">
                <a16:creationId xmlns:a16="http://schemas.microsoft.com/office/drawing/2014/main" id="{7B6285FB-F709-4E23-908A-9A6BD2B83BFA}"/>
              </a:ext>
            </a:extLst>
          </p:cNvPr>
          <p:cNvSpPr/>
          <p:nvPr/>
        </p:nvSpPr>
        <p:spPr>
          <a:xfrm>
            <a:off x="2583372" y="3048819"/>
            <a:ext cx="1677879" cy="196828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59" name="TextBox 58">
            <a:extLst>
              <a:ext uri="{FF2B5EF4-FFF2-40B4-BE49-F238E27FC236}">
                <a16:creationId xmlns:a16="http://schemas.microsoft.com/office/drawing/2014/main" id="{03DB75D5-5117-42D4-8B07-9EDC7B4A10EE}"/>
              </a:ext>
            </a:extLst>
          </p:cNvPr>
          <p:cNvSpPr txBox="1"/>
          <p:nvPr/>
        </p:nvSpPr>
        <p:spPr>
          <a:xfrm>
            <a:off x="2512579" y="2725756"/>
            <a:ext cx="1915295" cy="276999"/>
          </a:xfrm>
          <a:prstGeom prst="rect">
            <a:avLst/>
          </a:prstGeom>
          <a:noFill/>
        </p:spPr>
        <p:txBody>
          <a:bodyPr wrap="square" rtlCol="0">
            <a:spAutoFit/>
          </a:bodyPr>
          <a:lstStyle/>
          <a:p>
            <a:r>
              <a:rPr lang="en-US" altLang="ko-KR" sz="1200" b="1" dirty="0">
                <a:latin typeface="08서울남산체 M" panose="02020603020101020101" pitchFamily="18" charset="-127"/>
                <a:ea typeface="08서울남산체 M" panose="02020603020101020101" pitchFamily="18" charset="-127"/>
              </a:rPr>
              <a:t>Upload your picture</a:t>
            </a:r>
            <a:endParaRPr lang="ko-KR" altLang="en-US" sz="1200" b="1" dirty="0">
              <a:latin typeface="08서울남산체 M" panose="02020603020101020101" pitchFamily="18" charset="-127"/>
              <a:ea typeface="08서울남산체 M" panose="02020603020101020101" pitchFamily="18" charset="-127"/>
            </a:endParaRPr>
          </a:p>
        </p:txBody>
      </p:sp>
      <p:sp>
        <p:nvSpPr>
          <p:cNvPr id="60" name="직사각형 59">
            <a:extLst>
              <a:ext uri="{FF2B5EF4-FFF2-40B4-BE49-F238E27FC236}">
                <a16:creationId xmlns:a16="http://schemas.microsoft.com/office/drawing/2014/main" id="{63135104-B406-4189-8B2B-DD239A7EE808}"/>
              </a:ext>
            </a:extLst>
          </p:cNvPr>
          <p:cNvSpPr/>
          <p:nvPr/>
        </p:nvSpPr>
        <p:spPr>
          <a:xfrm>
            <a:off x="2694194" y="3765579"/>
            <a:ext cx="951049" cy="930247"/>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ko-KR" sz="1200" dirty="0">
                <a:solidFill>
                  <a:schemeClr val="accent1">
                    <a:lumMod val="40000"/>
                    <a:lumOff val="60000"/>
                  </a:schemeClr>
                </a:solidFill>
                <a:latin typeface="08서울남산체 M" panose="02020603020101020101" pitchFamily="18" charset="-127"/>
                <a:ea typeface="08서울남산체 M" panose="02020603020101020101" pitchFamily="18" charset="-127"/>
              </a:rPr>
              <a:t>picture</a:t>
            </a:r>
          </a:p>
        </p:txBody>
      </p:sp>
      <p:sp>
        <p:nvSpPr>
          <p:cNvPr id="61" name="직사각형 60">
            <a:extLst>
              <a:ext uri="{FF2B5EF4-FFF2-40B4-BE49-F238E27FC236}">
                <a16:creationId xmlns:a16="http://schemas.microsoft.com/office/drawing/2014/main" id="{924139BE-EF9E-4B51-B16F-9C70EAD4DDFB}"/>
              </a:ext>
            </a:extLst>
          </p:cNvPr>
          <p:cNvSpPr/>
          <p:nvPr/>
        </p:nvSpPr>
        <p:spPr>
          <a:xfrm>
            <a:off x="2690553" y="3180756"/>
            <a:ext cx="1449349" cy="24816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ko-KR" sz="1200" dirty="0">
                <a:solidFill>
                  <a:schemeClr val="accent1">
                    <a:lumMod val="40000"/>
                    <a:lumOff val="60000"/>
                  </a:schemeClr>
                </a:solidFill>
                <a:latin typeface="08서울남산체 M" panose="02020603020101020101" pitchFamily="18" charset="-127"/>
                <a:ea typeface="08서울남산체 M" panose="02020603020101020101" pitchFamily="18" charset="-127"/>
              </a:rPr>
              <a:t>Find your picture</a:t>
            </a:r>
          </a:p>
        </p:txBody>
      </p:sp>
      <p:sp>
        <p:nvSpPr>
          <p:cNvPr id="62" name="직사각형 61">
            <a:extLst>
              <a:ext uri="{FF2B5EF4-FFF2-40B4-BE49-F238E27FC236}">
                <a16:creationId xmlns:a16="http://schemas.microsoft.com/office/drawing/2014/main" id="{B6F653C3-87D7-4352-BF64-97990BC596EB}"/>
              </a:ext>
            </a:extLst>
          </p:cNvPr>
          <p:cNvSpPr/>
          <p:nvPr/>
        </p:nvSpPr>
        <p:spPr>
          <a:xfrm>
            <a:off x="2693626" y="3486970"/>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Search</a:t>
            </a:r>
          </a:p>
        </p:txBody>
      </p:sp>
      <p:sp>
        <p:nvSpPr>
          <p:cNvPr id="63" name="직사각형 62">
            <a:extLst>
              <a:ext uri="{FF2B5EF4-FFF2-40B4-BE49-F238E27FC236}">
                <a16:creationId xmlns:a16="http://schemas.microsoft.com/office/drawing/2014/main" id="{22819C19-147F-47CF-8373-EA111614482C}"/>
              </a:ext>
            </a:extLst>
          </p:cNvPr>
          <p:cNvSpPr/>
          <p:nvPr/>
        </p:nvSpPr>
        <p:spPr>
          <a:xfrm>
            <a:off x="2694194" y="4766604"/>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Upload</a:t>
            </a:r>
          </a:p>
        </p:txBody>
      </p:sp>
      <p:sp>
        <p:nvSpPr>
          <p:cNvPr id="64" name="직사각형 63">
            <a:extLst>
              <a:ext uri="{FF2B5EF4-FFF2-40B4-BE49-F238E27FC236}">
                <a16:creationId xmlns:a16="http://schemas.microsoft.com/office/drawing/2014/main" id="{386E0800-E880-45DF-BCFA-3F6A3E4725C8}"/>
              </a:ext>
            </a:extLst>
          </p:cNvPr>
          <p:cNvSpPr/>
          <p:nvPr/>
        </p:nvSpPr>
        <p:spPr>
          <a:xfrm>
            <a:off x="4896642" y="3011344"/>
            <a:ext cx="1677879" cy="196828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65" name="TextBox 64">
            <a:extLst>
              <a:ext uri="{FF2B5EF4-FFF2-40B4-BE49-F238E27FC236}">
                <a16:creationId xmlns:a16="http://schemas.microsoft.com/office/drawing/2014/main" id="{F7BAD3E3-960C-4253-85FE-1C328F6DE1F8}"/>
              </a:ext>
            </a:extLst>
          </p:cNvPr>
          <p:cNvSpPr txBox="1"/>
          <p:nvPr/>
        </p:nvSpPr>
        <p:spPr>
          <a:xfrm>
            <a:off x="4827416" y="2717517"/>
            <a:ext cx="1915295" cy="276999"/>
          </a:xfrm>
          <a:prstGeom prst="rect">
            <a:avLst/>
          </a:prstGeom>
          <a:noFill/>
        </p:spPr>
        <p:txBody>
          <a:bodyPr wrap="square" rtlCol="0">
            <a:spAutoFit/>
          </a:bodyPr>
          <a:lstStyle/>
          <a:p>
            <a:r>
              <a:rPr lang="en-US" altLang="ko-KR" sz="1200" b="1" dirty="0">
                <a:latin typeface="08서울남산체 M" panose="02020603020101020101" pitchFamily="18" charset="-127"/>
                <a:ea typeface="08서울남산체 M" panose="02020603020101020101" pitchFamily="18" charset="-127"/>
              </a:rPr>
              <a:t>Show similar clothes</a:t>
            </a:r>
            <a:endParaRPr lang="ko-KR" altLang="en-US" sz="1200" b="1" dirty="0">
              <a:latin typeface="08서울남산체 M" panose="02020603020101020101" pitchFamily="18" charset="-127"/>
              <a:ea typeface="08서울남산체 M" panose="02020603020101020101" pitchFamily="18" charset="-127"/>
            </a:endParaRPr>
          </a:p>
        </p:txBody>
      </p:sp>
      <p:sp>
        <p:nvSpPr>
          <p:cNvPr id="66" name="직사각형 65">
            <a:extLst>
              <a:ext uri="{FF2B5EF4-FFF2-40B4-BE49-F238E27FC236}">
                <a16:creationId xmlns:a16="http://schemas.microsoft.com/office/drawing/2014/main" id="{6D723FF5-53A2-42F9-AB12-8B7611FC1671}"/>
              </a:ext>
            </a:extLst>
          </p:cNvPr>
          <p:cNvSpPr/>
          <p:nvPr/>
        </p:nvSpPr>
        <p:spPr>
          <a:xfrm>
            <a:off x="5002536" y="3199707"/>
            <a:ext cx="693929" cy="748107"/>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67" name="직사각형 66">
            <a:extLst>
              <a:ext uri="{FF2B5EF4-FFF2-40B4-BE49-F238E27FC236}">
                <a16:creationId xmlns:a16="http://schemas.microsoft.com/office/drawing/2014/main" id="{0982C3DD-836B-4ECE-AD86-28D773B14CFF}"/>
              </a:ext>
            </a:extLst>
          </p:cNvPr>
          <p:cNvSpPr/>
          <p:nvPr/>
        </p:nvSpPr>
        <p:spPr>
          <a:xfrm>
            <a:off x="5025717" y="4011286"/>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Select</a:t>
            </a:r>
          </a:p>
        </p:txBody>
      </p:sp>
      <p:sp>
        <p:nvSpPr>
          <p:cNvPr id="68" name="직사각형 67">
            <a:extLst>
              <a:ext uri="{FF2B5EF4-FFF2-40B4-BE49-F238E27FC236}">
                <a16:creationId xmlns:a16="http://schemas.microsoft.com/office/drawing/2014/main" id="{0D7CDA72-0273-47E6-BCEF-36873C5DBB3C}"/>
              </a:ext>
            </a:extLst>
          </p:cNvPr>
          <p:cNvSpPr/>
          <p:nvPr/>
        </p:nvSpPr>
        <p:spPr>
          <a:xfrm>
            <a:off x="5772778" y="3216180"/>
            <a:ext cx="693929" cy="748107"/>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69" name="직사각형 68">
            <a:extLst>
              <a:ext uri="{FF2B5EF4-FFF2-40B4-BE49-F238E27FC236}">
                <a16:creationId xmlns:a16="http://schemas.microsoft.com/office/drawing/2014/main" id="{AB496F82-8028-4CFC-95B1-B7C5B794CC57}"/>
              </a:ext>
            </a:extLst>
          </p:cNvPr>
          <p:cNvSpPr/>
          <p:nvPr/>
        </p:nvSpPr>
        <p:spPr>
          <a:xfrm>
            <a:off x="5795959" y="4027759"/>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Select</a:t>
            </a:r>
          </a:p>
        </p:txBody>
      </p:sp>
      <p:sp>
        <p:nvSpPr>
          <p:cNvPr id="70" name="직사각형 69">
            <a:extLst>
              <a:ext uri="{FF2B5EF4-FFF2-40B4-BE49-F238E27FC236}">
                <a16:creationId xmlns:a16="http://schemas.microsoft.com/office/drawing/2014/main" id="{A340337E-52B1-4A9C-B138-F94C58E529FB}"/>
              </a:ext>
            </a:extLst>
          </p:cNvPr>
          <p:cNvSpPr/>
          <p:nvPr/>
        </p:nvSpPr>
        <p:spPr>
          <a:xfrm>
            <a:off x="9236444" y="1254138"/>
            <a:ext cx="2749044" cy="4565894"/>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tx1"/>
                </a:solidFill>
                <a:latin typeface="08서울남산체 EB" panose="02020603020101020101" pitchFamily="18" charset="-127"/>
                <a:ea typeface="08서울남산체 EB" panose="02020603020101020101" pitchFamily="18" charset="-127"/>
              </a:rPr>
              <a:t>What kind of clothes?</a:t>
            </a:r>
          </a:p>
          <a:p>
            <a:endParaRPr lang="en-US" altLang="ko-KR" dirty="0">
              <a:solidFill>
                <a:schemeClr val="tx1"/>
              </a:solidFill>
              <a:latin typeface="08서울남산체 M" panose="02020603020101020101" pitchFamily="18" charset="-127"/>
              <a:ea typeface="08서울남산체 M" panose="02020603020101020101" pitchFamily="18" charset="-127"/>
            </a:endParaRPr>
          </a:p>
          <a:p>
            <a:r>
              <a:rPr lang="en-US" altLang="ko-KR" dirty="0">
                <a:solidFill>
                  <a:schemeClr val="tx1"/>
                </a:solidFill>
                <a:latin typeface="08서울남산체 M" panose="02020603020101020101" pitchFamily="18" charset="-127"/>
                <a:ea typeface="08서울남산체 M" panose="02020603020101020101" pitchFamily="18" charset="-127"/>
              </a:rPr>
              <a:t>In this page, we offer the services which find the clothes matching the picture. The picture may be from magazine or daily life. Then we analyze the picture and then show the pictures matching uploaded pictures. Then we save that features in their information. It will be used for recommendation later. </a:t>
            </a:r>
          </a:p>
        </p:txBody>
      </p:sp>
      <p:sp>
        <p:nvSpPr>
          <p:cNvPr id="82" name="직사각형 81">
            <a:extLst>
              <a:ext uri="{FF2B5EF4-FFF2-40B4-BE49-F238E27FC236}">
                <a16:creationId xmlns:a16="http://schemas.microsoft.com/office/drawing/2014/main" id="{08369C93-BA6F-44B1-9F82-766245DACBEA}"/>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83" name="그룹 82">
            <a:extLst>
              <a:ext uri="{FF2B5EF4-FFF2-40B4-BE49-F238E27FC236}">
                <a16:creationId xmlns:a16="http://schemas.microsoft.com/office/drawing/2014/main" id="{61129217-4D33-4373-8523-9E46F6461C03}"/>
              </a:ext>
            </a:extLst>
          </p:cNvPr>
          <p:cNvGrpSpPr/>
          <p:nvPr/>
        </p:nvGrpSpPr>
        <p:grpSpPr>
          <a:xfrm>
            <a:off x="-3538" y="4922244"/>
            <a:ext cx="1642369" cy="477156"/>
            <a:chOff x="0" y="3374666"/>
            <a:chExt cx="1642369" cy="630651"/>
          </a:xfrm>
        </p:grpSpPr>
        <p:sp>
          <p:nvSpPr>
            <p:cNvPr id="84" name="직사각형 83">
              <a:extLst>
                <a:ext uri="{FF2B5EF4-FFF2-40B4-BE49-F238E27FC236}">
                  <a16:creationId xmlns:a16="http://schemas.microsoft.com/office/drawing/2014/main" id="{C62166DE-F2F6-4EB1-97B2-668BD57BDB03}"/>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직사각형 84">
              <a:extLst>
                <a:ext uri="{FF2B5EF4-FFF2-40B4-BE49-F238E27FC236}">
                  <a16:creationId xmlns:a16="http://schemas.microsoft.com/office/drawing/2014/main" id="{A7CD0A88-EF21-4DE5-B534-945F1DE0C503}"/>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86" name="TextBox 85">
            <a:extLst>
              <a:ext uri="{FF2B5EF4-FFF2-40B4-BE49-F238E27FC236}">
                <a16:creationId xmlns:a16="http://schemas.microsoft.com/office/drawing/2014/main" id="{613544C0-25FA-4ECE-B7B7-E3FB37BC8B5A}"/>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87" name="직선 연결선 86">
            <a:extLst>
              <a:ext uri="{FF2B5EF4-FFF2-40B4-BE49-F238E27FC236}">
                <a16:creationId xmlns:a16="http://schemas.microsoft.com/office/drawing/2014/main" id="{BA705762-B101-4112-B746-7BA28873C697}"/>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EF44776E-36F2-4DCA-AF0D-561EDA6D29DA}"/>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D3687CF9-94D0-4655-906C-DA95B2CC8285}"/>
              </a:ext>
            </a:extLst>
          </p:cNvPr>
          <p:cNvGrpSpPr/>
          <p:nvPr/>
        </p:nvGrpSpPr>
        <p:grpSpPr>
          <a:xfrm>
            <a:off x="541774" y="3558323"/>
            <a:ext cx="1051270" cy="1728453"/>
            <a:chOff x="738760" y="3491335"/>
            <a:chExt cx="1051270" cy="713760"/>
          </a:xfrm>
        </p:grpSpPr>
        <p:sp>
          <p:nvSpPr>
            <p:cNvPr id="91" name="TextBox 90">
              <a:extLst>
                <a:ext uri="{FF2B5EF4-FFF2-40B4-BE49-F238E27FC236}">
                  <a16:creationId xmlns:a16="http://schemas.microsoft.com/office/drawing/2014/main" id="{ACEA691D-323C-4E26-8732-0A546F8571C1}"/>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92" name="TextBox 91">
              <a:extLst>
                <a:ext uri="{FF2B5EF4-FFF2-40B4-BE49-F238E27FC236}">
                  <a16:creationId xmlns:a16="http://schemas.microsoft.com/office/drawing/2014/main" id="{06D832A5-700A-4ADA-9D2A-5732D8D87209}"/>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93" name="TextBox 92">
              <a:extLst>
                <a:ext uri="{FF2B5EF4-FFF2-40B4-BE49-F238E27FC236}">
                  <a16:creationId xmlns:a16="http://schemas.microsoft.com/office/drawing/2014/main" id="{B46DC027-5BA1-4492-AED5-235FBF88F357}"/>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rgbClr val="BFBFBF"/>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endParaRPr>
            </a:p>
          </p:txBody>
        </p:sp>
        <p:sp>
          <p:nvSpPr>
            <p:cNvPr id="94" name="TextBox 93">
              <a:extLst>
                <a:ext uri="{FF2B5EF4-FFF2-40B4-BE49-F238E27FC236}">
                  <a16:creationId xmlns:a16="http://schemas.microsoft.com/office/drawing/2014/main" id="{CF624B94-34D3-43A8-92DE-2D90E7FAD5EC}"/>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95" name="TextBox 94">
            <a:extLst>
              <a:ext uri="{FF2B5EF4-FFF2-40B4-BE49-F238E27FC236}">
                <a16:creationId xmlns:a16="http://schemas.microsoft.com/office/drawing/2014/main" id="{1B24960D-1BA9-4DF9-9713-7EEC747ECBE3}"/>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96" name="직사각형 95">
            <a:extLst>
              <a:ext uri="{FF2B5EF4-FFF2-40B4-BE49-F238E27FC236}">
                <a16:creationId xmlns:a16="http://schemas.microsoft.com/office/drawing/2014/main" id="{616FE3EA-8AA7-417F-8937-1744FD8E7A31}"/>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7" name="TextBox 96">
            <a:extLst>
              <a:ext uri="{FF2B5EF4-FFF2-40B4-BE49-F238E27FC236}">
                <a16:creationId xmlns:a16="http://schemas.microsoft.com/office/drawing/2014/main" id="{BB4D30C5-6B98-421F-9EE3-28FE5A3C9E43}"/>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98" name="그룹 97">
            <a:extLst>
              <a:ext uri="{FF2B5EF4-FFF2-40B4-BE49-F238E27FC236}">
                <a16:creationId xmlns:a16="http://schemas.microsoft.com/office/drawing/2014/main" id="{BB13CCA6-03F4-4099-A900-734B8083CD29}"/>
              </a:ext>
            </a:extLst>
          </p:cNvPr>
          <p:cNvGrpSpPr/>
          <p:nvPr/>
        </p:nvGrpSpPr>
        <p:grpSpPr>
          <a:xfrm>
            <a:off x="350728" y="961657"/>
            <a:ext cx="891714" cy="900440"/>
            <a:chOff x="1450044" y="2554881"/>
            <a:chExt cx="1997564" cy="2025790"/>
          </a:xfrm>
        </p:grpSpPr>
        <p:sp>
          <p:nvSpPr>
            <p:cNvPr id="99" name="직사각형 98">
              <a:extLst>
                <a:ext uri="{FF2B5EF4-FFF2-40B4-BE49-F238E27FC236}">
                  <a16:creationId xmlns:a16="http://schemas.microsoft.com/office/drawing/2014/main" id="{37CB417C-D7C2-41F5-9179-E5B8F938AD59}"/>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100" name="TextBox 99">
              <a:extLst>
                <a:ext uri="{FF2B5EF4-FFF2-40B4-BE49-F238E27FC236}">
                  <a16:creationId xmlns:a16="http://schemas.microsoft.com/office/drawing/2014/main" id="{436D991B-DEAB-427D-83C8-3EA52684A956}"/>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101" name="그림 100">
            <a:extLst>
              <a:ext uri="{FF2B5EF4-FFF2-40B4-BE49-F238E27FC236}">
                <a16:creationId xmlns:a16="http://schemas.microsoft.com/office/drawing/2014/main" id="{D1E9D27C-0F54-409D-8ED5-E68451E01555}"/>
              </a:ext>
            </a:extLst>
          </p:cNvPr>
          <p:cNvPicPr>
            <a:picLocks noChangeAspect="1"/>
          </p:cNvPicPr>
          <p:nvPr/>
        </p:nvPicPr>
        <p:blipFill>
          <a:blip r:embed="rId5">
            <a:grayscl/>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102" name="TextBox 101">
            <a:extLst>
              <a:ext uri="{FF2B5EF4-FFF2-40B4-BE49-F238E27FC236}">
                <a16:creationId xmlns:a16="http://schemas.microsoft.com/office/drawing/2014/main" id="{2DB695D4-107B-48B4-9E99-061387D71FAF}"/>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103" name="TextBox 102">
            <a:extLst>
              <a:ext uri="{FF2B5EF4-FFF2-40B4-BE49-F238E27FC236}">
                <a16:creationId xmlns:a16="http://schemas.microsoft.com/office/drawing/2014/main" id="{20E086AF-4D87-42E9-AE63-6C444CBEC7A2}"/>
              </a:ext>
            </a:extLst>
          </p:cNvPr>
          <p:cNvSpPr txBox="1"/>
          <p:nvPr/>
        </p:nvSpPr>
        <p:spPr>
          <a:xfrm>
            <a:off x="1766657" y="417233"/>
            <a:ext cx="4373313"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Development – Differentiation from Existing Services</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3246633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78" name="그림 77">
            <a:extLst>
              <a:ext uri="{FF2B5EF4-FFF2-40B4-BE49-F238E27FC236}">
                <a16:creationId xmlns:a16="http://schemas.microsoft.com/office/drawing/2014/main" id="{22F2B9F3-34D0-42A1-81E3-C42405625E6A}"/>
              </a:ext>
            </a:extLst>
          </p:cNvPr>
          <p:cNvPicPr>
            <a:picLocks noChangeAspect="1"/>
          </p:cNvPicPr>
          <p:nvPr/>
        </p:nvPicPr>
        <p:blipFill rotWithShape="1">
          <a:blip r:embed="rId2">
            <a:extLst>
              <a:ext uri="{28A0092B-C50C-407E-A947-70E740481C1C}">
                <a14:useLocalDpi xmlns:a14="http://schemas.microsoft.com/office/drawing/2010/main" val="0"/>
              </a:ext>
            </a:extLst>
          </a:blip>
          <a:srcRect l="14464" t="11290" r="15179" b="9532"/>
          <a:stretch/>
        </p:blipFill>
        <p:spPr>
          <a:xfrm>
            <a:off x="1779117" y="919738"/>
            <a:ext cx="7338670" cy="5892918"/>
          </a:xfrm>
          <a:prstGeom prst="rect">
            <a:avLst/>
          </a:prstGeom>
        </p:spPr>
      </p:pic>
      <p:sp>
        <p:nvSpPr>
          <p:cNvPr id="79" name="직사각형 78">
            <a:extLst>
              <a:ext uri="{FF2B5EF4-FFF2-40B4-BE49-F238E27FC236}">
                <a16:creationId xmlns:a16="http://schemas.microsoft.com/office/drawing/2014/main" id="{312BD8F1-8664-41C3-A9FC-E95FE610B47B}"/>
              </a:ext>
            </a:extLst>
          </p:cNvPr>
          <p:cNvSpPr/>
          <p:nvPr/>
        </p:nvSpPr>
        <p:spPr>
          <a:xfrm>
            <a:off x="2234489" y="1254075"/>
            <a:ext cx="6653304" cy="37811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pic>
        <p:nvPicPr>
          <p:cNvPr id="80" name="그림 79">
            <a:extLst>
              <a:ext uri="{FF2B5EF4-FFF2-40B4-BE49-F238E27FC236}">
                <a16:creationId xmlns:a16="http://schemas.microsoft.com/office/drawing/2014/main" id="{982D87D4-E1CE-4AF2-B58B-CE80063696EE}"/>
              </a:ext>
            </a:extLst>
          </p:cNvPr>
          <p:cNvPicPr>
            <a:picLocks noChangeAspect="1"/>
          </p:cNvPicPr>
          <p:nvPr/>
        </p:nvPicPr>
        <p:blipFill>
          <a:blip r:embed="rId3"/>
          <a:stretch>
            <a:fillRect/>
          </a:stretch>
        </p:blipFill>
        <p:spPr>
          <a:xfrm>
            <a:off x="2283917" y="1782879"/>
            <a:ext cx="685800" cy="352425"/>
          </a:xfrm>
          <a:prstGeom prst="rect">
            <a:avLst/>
          </a:prstGeom>
        </p:spPr>
      </p:pic>
      <p:pic>
        <p:nvPicPr>
          <p:cNvPr id="81" name="그림 80">
            <a:extLst>
              <a:ext uri="{FF2B5EF4-FFF2-40B4-BE49-F238E27FC236}">
                <a16:creationId xmlns:a16="http://schemas.microsoft.com/office/drawing/2014/main" id="{4DE11BE4-FF07-4C38-AD03-C8B91FC6696B}"/>
              </a:ext>
            </a:extLst>
          </p:cNvPr>
          <p:cNvPicPr>
            <a:picLocks noChangeAspect="1"/>
          </p:cNvPicPr>
          <p:nvPr/>
        </p:nvPicPr>
        <p:blipFill>
          <a:blip r:embed="rId4"/>
          <a:stretch>
            <a:fillRect/>
          </a:stretch>
        </p:blipFill>
        <p:spPr>
          <a:xfrm>
            <a:off x="4474121" y="1556505"/>
            <a:ext cx="1926948" cy="269923"/>
          </a:xfrm>
          <a:prstGeom prst="rect">
            <a:avLst/>
          </a:prstGeom>
        </p:spPr>
      </p:pic>
      <p:sp>
        <p:nvSpPr>
          <p:cNvPr id="82" name="TextBox 81">
            <a:extLst>
              <a:ext uri="{FF2B5EF4-FFF2-40B4-BE49-F238E27FC236}">
                <a16:creationId xmlns:a16="http://schemas.microsoft.com/office/drawing/2014/main" id="{CEBF8A80-45FB-4E97-896E-FDD01BCC82B9}"/>
              </a:ext>
            </a:extLst>
          </p:cNvPr>
          <p:cNvSpPr txBox="1"/>
          <p:nvPr/>
        </p:nvSpPr>
        <p:spPr>
          <a:xfrm>
            <a:off x="2957360" y="1845875"/>
            <a:ext cx="922662"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community</a:t>
            </a:r>
            <a:endParaRPr lang="ko-KR" altLang="en-US" sz="1050" dirty="0">
              <a:solidFill>
                <a:schemeClr val="accent1">
                  <a:lumMod val="60000"/>
                  <a:lumOff val="40000"/>
                </a:schemeClr>
              </a:solidFill>
              <a:latin typeface="08서울남산체 M" panose="02020603020101020101" pitchFamily="18" charset="-127"/>
              <a:ea typeface="08서울남산체 M" panose="02020603020101020101" pitchFamily="18" charset="-127"/>
            </a:endParaRPr>
          </a:p>
        </p:txBody>
      </p:sp>
      <p:sp>
        <p:nvSpPr>
          <p:cNvPr id="83" name="TextBox 82">
            <a:extLst>
              <a:ext uri="{FF2B5EF4-FFF2-40B4-BE49-F238E27FC236}">
                <a16:creationId xmlns:a16="http://schemas.microsoft.com/office/drawing/2014/main" id="{7C3EFDF5-CD14-40AA-9E72-22129B33BE9D}"/>
              </a:ext>
            </a:extLst>
          </p:cNvPr>
          <p:cNvSpPr txBox="1"/>
          <p:nvPr/>
        </p:nvSpPr>
        <p:spPr>
          <a:xfrm>
            <a:off x="7061021" y="1540776"/>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Log In</a:t>
            </a:r>
          </a:p>
        </p:txBody>
      </p:sp>
      <p:sp>
        <p:nvSpPr>
          <p:cNvPr id="84" name="TextBox 83">
            <a:extLst>
              <a:ext uri="{FF2B5EF4-FFF2-40B4-BE49-F238E27FC236}">
                <a16:creationId xmlns:a16="http://schemas.microsoft.com/office/drawing/2014/main" id="{30F979BF-4379-444F-8065-5FE1C7E2D340}"/>
              </a:ext>
            </a:extLst>
          </p:cNvPr>
          <p:cNvSpPr txBox="1"/>
          <p:nvPr/>
        </p:nvSpPr>
        <p:spPr>
          <a:xfrm>
            <a:off x="7611612" y="1540776"/>
            <a:ext cx="685800"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Sign Up</a:t>
            </a:r>
          </a:p>
        </p:txBody>
      </p:sp>
      <p:sp>
        <p:nvSpPr>
          <p:cNvPr id="89" name="TextBox 88">
            <a:extLst>
              <a:ext uri="{FF2B5EF4-FFF2-40B4-BE49-F238E27FC236}">
                <a16:creationId xmlns:a16="http://schemas.microsoft.com/office/drawing/2014/main" id="{EB0135A7-58AE-4AB7-B389-C03FF911361E}"/>
              </a:ext>
            </a:extLst>
          </p:cNvPr>
          <p:cNvSpPr txBox="1"/>
          <p:nvPr/>
        </p:nvSpPr>
        <p:spPr>
          <a:xfrm>
            <a:off x="8242956" y="1549314"/>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Basket</a:t>
            </a:r>
          </a:p>
        </p:txBody>
      </p:sp>
      <p:cxnSp>
        <p:nvCxnSpPr>
          <p:cNvPr id="95" name="직선 연결선 94">
            <a:extLst>
              <a:ext uri="{FF2B5EF4-FFF2-40B4-BE49-F238E27FC236}">
                <a16:creationId xmlns:a16="http://schemas.microsoft.com/office/drawing/2014/main" id="{3D78CC8B-C7B6-4E38-8AA5-D65BB0823F91}"/>
              </a:ext>
            </a:extLst>
          </p:cNvPr>
          <p:cNvCxnSpPr/>
          <p:nvPr/>
        </p:nvCxnSpPr>
        <p:spPr>
          <a:xfrm>
            <a:off x="2245153" y="2146262"/>
            <a:ext cx="665330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6A6F089-48D6-4777-AB27-DEB59D20F019}"/>
              </a:ext>
            </a:extLst>
          </p:cNvPr>
          <p:cNvSpPr txBox="1"/>
          <p:nvPr/>
        </p:nvSpPr>
        <p:spPr>
          <a:xfrm>
            <a:off x="2294581" y="1387228"/>
            <a:ext cx="1966670" cy="338554"/>
          </a:xfrm>
          <a:prstGeom prst="rect">
            <a:avLst/>
          </a:prstGeom>
          <a:noFill/>
        </p:spPr>
        <p:txBody>
          <a:bodyPr wrap="square" rtlCol="0">
            <a:spAutoFit/>
          </a:bodyPr>
          <a:lstStyle/>
          <a:p>
            <a:r>
              <a:rPr lang="en-US" altLang="ko-KR" sz="1600" b="1" dirty="0" err="1">
                <a:latin typeface="08서울남산체 M" panose="02020603020101020101" pitchFamily="18" charset="-127"/>
                <a:ea typeface="08서울남산체 M" panose="02020603020101020101" pitchFamily="18" charset="-127"/>
              </a:rPr>
              <a:t>Faredy</a:t>
            </a:r>
            <a:endParaRPr lang="ko-KR" altLang="en-US" sz="1600" b="1" dirty="0">
              <a:latin typeface="08서울남산체 M" panose="02020603020101020101" pitchFamily="18" charset="-127"/>
              <a:ea typeface="08서울남산체 M" panose="02020603020101020101" pitchFamily="18" charset="-127"/>
            </a:endParaRPr>
          </a:p>
        </p:txBody>
      </p:sp>
      <p:cxnSp>
        <p:nvCxnSpPr>
          <p:cNvPr id="97" name="직선 연결선 96">
            <a:extLst>
              <a:ext uri="{FF2B5EF4-FFF2-40B4-BE49-F238E27FC236}">
                <a16:creationId xmlns:a16="http://schemas.microsoft.com/office/drawing/2014/main" id="{BA50D408-E25C-4F9A-BD79-64A0E890823F}"/>
              </a:ext>
            </a:extLst>
          </p:cNvPr>
          <p:cNvCxnSpPr/>
          <p:nvPr/>
        </p:nvCxnSpPr>
        <p:spPr>
          <a:xfrm>
            <a:off x="2234489" y="2600944"/>
            <a:ext cx="665330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9D7F0F3-4A43-44A4-9C2A-30B6965F19AD}"/>
              </a:ext>
            </a:extLst>
          </p:cNvPr>
          <p:cNvSpPr txBox="1"/>
          <p:nvPr/>
        </p:nvSpPr>
        <p:spPr>
          <a:xfrm>
            <a:off x="2512579" y="2267160"/>
            <a:ext cx="1593886" cy="253916"/>
          </a:xfrm>
          <a:prstGeom prst="rect">
            <a:avLst/>
          </a:prstGeom>
          <a:noFill/>
          <a:ln>
            <a:noFill/>
          </a:ln>
          <a:effectLst>
            <a:glow rad="63500">
              <a:schemeClr val="accent5">
                <a:satMod val="175000"/>
                <a:alpha val="40000"/>
              </a:schemeClr>
            </a:glow>
            <a:softEdge rad="12700"/>
          </a:effectLst>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kind of clothes?</a:t>
            </a:r>
            <a:endParaRPr lang="ko-KR" altLang="en-US" sz="1050" b="1" dirty="0">
              <a:latin typeface="08서울남산체 M" panose="02020603020101020101" pitchFamily="18" charset="-127"/>
              <a:ea typeface="08서울남산체 M" panose="02020603020101020101" pitchFamily="18" charset="-127"/>
            </a:endParaRPr>
          </a:p>
        </p:txBody>
      </p:sp>
      <p:sp>
        <p:nvSpPr>
          <p:cNvPr id="105" name="TextBox 104">
            <a:extLst>
              <a:ext uri="{FF2B5EF4-FFF2-40B4-BE49-F238E27FC236}">
                <a16:creationId xmlns:a16="http://schemas.microsoft.com/office/drawing/2014/main" id="{43755741-8BCE-407B-8BCF-E3515610D066}"/>
              </a:ext>
            </a:extLst>
          </p:cNvPr>
          <p:cNvSpPr txBox="1"/>
          <p:nvPr/>
        </p:nvSpPr>
        <p:spPr>
          <a:xfrm>
            <a:off x="4419737" y="2250845"/>
            <a:ext cx="1842397" cy="253916"/>
          </a:xfrm>
          <a:prstGeom prst="rect">
            <a:avLst/>
          </a:prstGeom>
          <a:noFill/>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do I wear today?</a:t>
            </a:r>
            <a:endParaRPr lang="ko-KR" altLang="en-US" sz="1050" b="1" dirty="0">
              <a:latin typeface="08서울남산체 M" panose="02020603020101020101" pitchFamily="18" charset="-127"/>
              <a:ea typeface="08서울남산체 M" panose="02020603020101020101" pitchFamily="18" charset="-127"/>
            </a:endParaRPr>
          </a:p>
        </p:txBody>
      </p:sp>
      <p:sp>
        <p:nvSpPr>
          <p:cNvPr id="106" name="TextBox 105">
            <a:extLst>
              <a:ext uri="{FF2B5EF4-FFF2-40B4-BE49-F238E27FC236}">
                <a16:creationId xmlns:a16="http://schemas.microsoft.com/office/drawing/2014/main" id="{75055134-B500-4E03-9D3B-52485901D139}"/>
              </a:ext>
            </a:extLst>
          </p:cNvPr>
          <p:cNvSpPr txBox="1"/>
          <p:nvPr/>
        </p:nvSpPr>
        <p:spPr>
          <a:xfrm>
            <a:off x="6475083" y="2254964"/>
            <a:ext cx="1842397" cy="253916"/>
          </a:xfrm>
          <a:prstGeom prst="rect">
            <a:avLst/>
          </a:prstGeom>
          <a:noFill/>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is the best selling?</a:t>
            </a:r>
            <a:endParaRPr lang="ko-KR" altLang="en-US" sz="1050" b="1" dirty="0">
              <a:latin typeface="08서울남산체 M" panose="02020603020101020101" pitchFamily="18" charset="-127"/>
              <a:ea typeface="08서울남산체 M" panose="02020603020101020101" pitchFamily="18" charset="-127"/>
            </a:endParaRPr>
          </a:p>
        </p:txBody>
      </p:sp>
      <p:sp>
        <p:nvSpPr>
          <p:cNvPr id="107" name="직사각형 106">
            <a:extLst>
              <a:ext uri="{FF2B5EF4-FFF2-40B4-BE49-F238E27FC236}">
                <a16:creationId xmlns:a16="http://schemas.microsoft.com/office/drawing/2014/main" id="{0ADD3621-2FC0-4124-9D2B-9E9A7344DC13}"/>
              </a:ext>
            </a:extLst>
          </p:cNvPr>
          <p:cNvSpPr/>
          <p:nvPr/>
        </p:nvSpPr>
        <p:spPr>
          <a:xfrm>
            <a:off x="2583372" y="3048819"/>
            <a:ext cx="1677879" cy="196828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108" name="TextBox 107">
            <a:extLst>
              <a:ext uri="{FF2B5EF4-FFF2-40B4-BE49-F238E27FC236}">
                <a16:creationId xmlns:a16="http://schemas.microsoft.com/office/drawing/2014/main" id="{0B804ACD-522D-4F35-89D9-55BEF068E2F6}"/>
              </a:ext>
            </a:extLst>
          </p:cNvPr>
          <p:cNvSpPr txBox="1"/>
          <p:nvPr/>
        </p:nvSpPr>
        <p:spPr>
          <a:xfrm>
            <a:off x="2512579" y="2725756"/>
            <a:ext cx="1915295" cy="276999"/>
          </a:xfrm>
          <a:prstGeom prst="rect">
            <a:avLst/>
          </a:prstGeom>
          <a:noFill/>
        </p:spPr>
        <p:txBody>
          <a:bodyPr wrap="square" rtlCol="0">
            <a:spAutoFit/>
          </a:bodyPr>
          <a:lstStyle/>
          <a:p>
            <a:r>
              <a:rPr lang="en-US" altLang="ko-KR" sz="1200" b="1" dirty="0">
                <a:latin typeface="08서울남산체 M" panose="02020603020101020101" pitchFamily="18" charset="-127"/>
                <a:ea typeface="08서울남산체 M" panose="02020603020101020101" pitchFamily="18" charset="-127"/>
              </a:rPr>
              <a:t>Check tendency</a:t>
            </a:r>
            <a:endParaRPr lang="ko-KR" altLang="en-US" sz="1200" b="1" dirty="0">
              <a:latin typeface="08서울남산체 M" panose="02020603020101020101" pitchFamily="18" charset="-127"/>
              <a:ea typeface="08서울남산체 M" panose="02020603020101020101" pitchFamily="18" charset="-127"/>
            </a:endParaRPr>
          </a:p>
        </p:txBody>
      </p:sp>
      <p:sp>
        <p:nvSpPr>
          <p:cNvPr id="110" name="직사각형 109">
            <a:extLst>
              <a:ext uri="{FF2B5EF4-FFF2-40B4-BE49-F238E27FC236}">
                <a16:creationId xmlns:a16="http://schemas.microsoft.com/office/drawing/2014/main" id="{CEA349F1-F1C0-482F-AD27-4ACB9792B6F5}"/>
              </a:ext>
            </a:extLst>
          </p:cNvPr>
          <p:cNvSpPr/>
          <p:nvPr/>
        </p:nvSpPr>
        <p:spPr>
          <a:xfrm>
            <a:off x="2694194" y="4766604"/>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save</a:t>
            </a:r>
          </a:p>
        </p:txBody>
      </p:sp>
      <p:sp>
        <p:nvSpPr>
          <p:cNvPr id="111" name="직사각형 110">
            <a:extLst>
              <a:ext uri="{FF2B5EF4-FFF2-40B4-BE49-F238E27FC236}">
                <a16:creationId xmlns:a16="http://schemas.microsoft.com/office/drawing/2014/main" id="{6994772D-B9B7-49A7-922D-28232F885849}"/>
              </a:ext>
            </a:extLst>
          </p:cNvPr>
          <p:cNvSpPr/>
          <p:nvPr/>
        </p:nvSpPr>
        <p:spPr>
          <a:xfrm>
            <a:off x="4896642" y="3011344"/>
            <a:ext cx="1677879" cy="196828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112" name="화살표: 오른쪽 111">
            <a:extLst>
              <a:ext uri="{FF2B5EF4-FFF2-40B4-BE49-F238E27FC236}">
                <a16:creationId xmlns:a16="http://schemas.microsoft.com/office/drawing/2014/main" id="{7472F50B-48B8-47B2-A2B0-977569008AB0}"/>
              </a:ext>
            </a:extLst>
          </p:cNvPr>
          <p:cNvSpPr/>
          <p:nvPr/>
        </p:nvSpPr>
        <p:spPr>
          <a:xfrm>
            <a:off x="4482143" y="3754206"/>
            <a:ext cx="299501" cy="29950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113" name="TextBox 112">
            <a:extLst>
              <a:ext uri="{FF2B5EF4-FFF2-40B4-BE49-F238E27FC236}">
                <a16:creationId xmlns:a16="http://schemas.microsoft.com/office/drawing/2014/main" id="{6840D98C-A733-4613-99F7-166A694554F2}"/>
              </a:ext>
            </a:extLst>
          </p:cNvPr>
          <p:cNvSpPr txBox="1"/>
          <p:nvPr/>
        </p:nvSpPr>
        <p:spPr>
          <a:xfrm>
            <a:off x="4827416" y="2717517"/>
            <a:ext cx="1915295" cy="276999"/>
          </a:xfrm>
          <a:prstGeom prst="rect">
            <a:avLst/>
          </a:prstGeom>
          <a:noFill/>
        </p:spPr>
        <p:txBody>
          <a:bodyPr wrap="square" rtlCol="0">
            <a:spAutoFit/>
          </a:bodyPr>
          <a:lstStyle/>
          <a:p>
            <a:r>
              <a:rPr lang="en-US" altLang="ko-KR" sz="1200" b="1" dirty="0">
                <a:latin typeface="08서울남산체 M" panose="02020603020101020101" pitchFamily="18" charset="-127"/>
                <a:ea typeface="08서울남산체 M" panose="02020603020101020101" pitchFamily="18" charset="-127"/>
              </a:rPr>
              <a:t>Recommend clothes</a:t>
            </a:r>
            <a:endParaRPr lang="ko-KR" altLang="en-US" sz="1200" b="1" dirty="0">
              <a:latin typeface="08서울남산체 M" panose="02020603020101020101" pitchFamily="18" charset="-127"/>
              <a:ea typeface="08서울남산체 M" panose="02020603020101020101" pitchFamily="18" charset="-127"/>
            </a:endParaRPr>
          </a:p>
        </p:txBody>
      </p:sp>
      <p:sp>
        <p:nvSpPr>
          <p:cNvPr id="115" name="직사각형 114">
            <a:extLst>
              <a:ext uri="{FF2B5EF4-FFF2-40B4-BE49-F238E27FC236}">
                <a16:creationId xmlns:a16="http://schemas.microsoft.com/office/drawing/2014/main" id="{F7DAD2A3-29FA-443B-9015-5812C8AC4DE5}"/>
              </a:ext>
            </a:extLst>
          </p:cNvPr>
          <p:cNvSpPr/>
          <p:nvPr/>
        </p:nvSpPr>
        <p:spPr>
          <a:xfrm>
            <a:off x="5002536" y="3199707"/>
            <a:ext cx="693929" cy="748107"/>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116" name="직사각형 115">
            <a:extLst>
              <a:ext uri="{FF2B5EF4-FFF2-40B4-BE49-F238E27FC236}">
                <a16:creationId xmlns:a16="http://schemas.microsoft.com/office/drawing/2014/main" id="{C836F41C-E7A4-458E-9BE5-2414EDE16EF7}"/>
              </a:ext>
            </a:extLst>
          </p:cNvPr>
          <p:cNvSpPr/>
          <p:nvPr/>
        </p:nvSpPr>
        <p:spPr>
          <a:xfrm>
            <a:off x="5025717" y="4011286"/>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Select</a:t>
            </a:r>
          </a:p>
        </p:txBody>
      </p:sp>
      <p:sp>
        <p:nvSpPr>
          <p:cNvPr id="117" name="직사각형 116">
            <a:extLst>
              <a:ext uri="{FF2B5EF4-FFF2-40B4-BE49-F238E27FC236}">
                <a16:creationId xmlns:a16="http://schemas.microsoft.com/office/drawing/2014/main" id="{84208989-5C09-4BCD-896C-2A2A9F8CC447}"/>
              </a:ext>
            </a:extLst>
          </p:cNvPr>
          <p:cNvSpPr/>
          <p:nvPr/>
        </p:nvSpPr>
        <p:spPr>
          <a:xfrm>
            <a:off x="5772778" y="3216180"/>
            <a:ext cx="693929" cy="748107"/>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119" name="직사각형 118">
            <a:extLst>
              <a:ext uri="{FF2B5EF4-FFF2-40B4-BE49-F238E27FC236}">
                <a16:creationId xmlns:a16="http://schemas.microsoft.com/office/drawing/2014/main" id="{1E61DBB8-00F9-4297-8B2F-0A8542A2E359}"/>
              </a:ext>
            </a:extLst>
          </p:cNvPr>
          <p:cNvSpPr/>
          <p:nvPr/>
        </p:nvSpPr>
        <p:spPr>
          <a:xfrm>
            <a:off x="5795959" y="4027759"/>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Select</a:t>
            </a:r>
          </a:p>
        </p:txBody>
      </p:sp>
      <p:sp>
        <p:nvSpPr>
          <p:cNvPr id="120" name="직사각형 119">
            <a:extLst>
              <a:ext uri="{FF2B5EF4-FFF2-40B4-BE49-F238E27FC236}">
                <a16:creationId xmlns:a16="http://schemas.microsoft.com/office/drawing/2014/main" id="{FD451398-7607-429F-B750-5B6A9456EC1D}"/>
              </a:ext>
            </a:extLst>
          </p:cNvPr>
          <p:cNvSpPr/>
          <p:nvPr/>
        </p:nvSpPr>
        <p:spPr>
          <a:xfrm>
            <a:off x="2708493" y="3201219"/>
            <a:ext cx="1171529" cy="1547250"/>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cxnSp>
        <p:nvCxnSpPr>
          <p:cNvPr id="121" name="직선 연결선 120">
            <a:extLst>
              <a:ext uri="{FF2B5EF4-FFF2-40B4-BE49-F238E27FC236}">
                <a16:creationId xmlns:a16="http://schemas.microsoft.com/office/drawing/2014/main" id="{95E304D0-14CA-4BC5-BB6C-E80DE91C7528}"/>
              </a:ext>
            </a:extLst>
          </p:cNvPr>
          <p:cNvCxnSpPr>
            <a:cxnSpLocks/>
          </p:cNvCxnSpPr>
          <p:nvPr/>
        </p:nvCxnSpPr>
        <p:spPr>
          <a:xfrm>
            <a:off x="2943135" y="3865600"/>
            <a:ext cx="304602" cy="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2" name="타원 121">
            <a:extLst>
              <a:ext uri="{FF2B5EF4-FFF2-40B4-BE49-F238E27FC236}">
                <a16:creationId xmlns:a16="http://schemas.microsoft.com/office/drawing/2014/main" id="{F6FAAFD8-2843-41CE-9451-F95186F988BB}"/>
              </a:ext>
            </a:extLst>
          </p:cNvPr>
          <p:cNvSpPr/>
          <p:nvPr/>
        </p:nvSpPr>
        <p:spPr>
          <a:xfrm>
            <a:off x="2799113" y="3809329"/>
            <a:ext cx="121204" cy="124263"/>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123" name="직사각형 122">
            <a:extLst>
              <a:ext uri="{FF2B5EF4-FFF2-40B4-BE49-F238E27FC236}">
                <a16:creationId xmlns:a16="http://schemas.microsoft.com/office/drawing/2014/main" id="{58D10CAF-9DD5-4615-B62F-D60DBAA3AD9B}"/>
              </a:ext>
            </a:extLst>
          </p:cNvPr>
          <p:cNvSpPr/>
          <p:nvPr/>
        </p:nvSpPr>
        <p:spPr>
          <a:xfrm>
            <a:off x="2824270" y="3285982"/>
            <a:ext cx="389443" cy="42923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cxnSp>
        <p:nvCxnSpPr>
          <p:cNvPr id="126" name="직선 연결선 125">
            <a:extLst>
              <a:ext uri="{FF2B5EF4-FFF2-40B4-BE49-F238E27FC236}">
                <a16:creationId xmlns:a16="http://schemas.microsoft.com/office/drawing/2014/main" id="{8AE0AF12-F7BB-4ABD-8A06-68830C47F0FB}"/>
              </a:ext>
            </a:extLst>
          </p:cNvPr>
          <p:cNvCxnSpPr>
            <a:cxnSpLocks/>
          </p:cNvCxnSpPr>
          <p:nvPr/>
        </p:nvCxnSpPr>
        <p:spPr>
          <a:xfrm>
            <a:off x="3490953" y="3869717"/>
            <a:ext cx="304602" cy="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7" name="타원 126">
            <a:extLst>
              <a:ext uri="{FF2B5EF4-FFF2-40B4-BE49-F238E27FC236}">
                <a16:creationId xmlns:a16="http://schemas.microsoft.com/office/drawing/2014/main" id="{D93BCB7E-A0CB-470F-96A7-EB9D488D695E}"/>
              </a:ext>
            </a:extLst>
          </p:cNvPr>
          <p:cNvSpPr/>
          <p:nvPr/>
        </p:nvSpPr>
        <p:spPr>
          <a:xfrm>
            <a:off x="3346931" y="3813446"/>
            <a:ext cx="121204" cy="124263"/>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128" name="직사각형 127">
            <a:extLst>
              <a:ext uri="{FF2B5EF4-FFF2-40B4-BE49-F238E27FC236}">
                <a16:creationId xmlns:a16="http://schemas.microsoft.com/office/drawing/2014/main" id="{9A39450F-28F7-4AD7-B9ED-FC77DD0B1677}"/>
              </a:ext>
            </a:extLst>
          </p:cNvPr>
          <p:cNvSpPr/>
          <p:nvPr/>
        </p:nvSpPr>
        <p:spPr>
          <a:xfrm>
            <a:off x="3372088" y="3290099"/>
            <a:ext cx="389443" cy="42923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cxnSp>
        <p:nvCxnSpPr>
          <p:cNvPr id="129" name="직선 연결선 128">
            <a:extLst>
              <a:ext uri="{FF2B5EF4-FFF2-40B4-BE49-F238E27FC236}">
                <a16:creationId xmlns:a16="http://schemas.microsoft.com/office/drawing/2014/main" id="{C81A874D-FEB2-4069-9AD3-541991DEF581}"/>
              </a:ext>
            </a:extLst>
          </p:cNvPr>
          <p:cNvCxnSpPr>
            <a:cxnSpLocks/>
          </p:cNvCxnSpPr>
          <p:nvPr/>
        </p:nvCxnSpPr>
        <p:spPr>
          <a:xfrm>
            <a:off x="3507427" y="4578174"/>
            <a:ext cx="304602" cy="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0" name="타원 129">
            <a:extLst>
              <a:ext uri="{FF2B5EF4-FFF2-40B4-BE49-F238E27FC236}">
                <a16:creationId xmlns:a16="http://schemas.microsoft.com/office/drawing/2014/main" id="{D7E620C3-2D1D-434F-9EAB-2015136D72AE}"/>
              </a:ext>
            </a:extLst>
          </p:cNvPr>
          <p:cNvSpPr/>
          <p:nvPr/>
        </p:nvSpPr>
        <p:spPr>
          <a:xfrm>
            <a:off x="3363405" y="4521903"/>
            <a:ext cx="121204" cy="124263"/>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131" name="직사각형 130">
            <a:extLst>
              <a:ext uri="{FF2B5EF4-FFF2-40B4-BE49-F238E27FC236}">
                <a16:creationId xmlns:a16="http://schemas.microsoft.com/office/drawing/2014/main" id="{720BF968-73DB-432D-92B1-802AB8D1A8AD}"/>
              </a:ext>
            </a:extLst>
          </p:cNvPr>
          <p:cNvSpPr/>
          <p:nvPr/>
        </p:nvSpPr>
        <p:spPr>
          <a:xfrm>
            <a:off x="3388562" y="3998556"/>
            <a:ext cx="389443" cy="42923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cxnSp>
        <p:nvCxnSpPr>
          <p:cNvPr id="132" name="직선 연결선 131">
            <a:extLst>
              <a:ext uri="{FF2B5EF4-FFF2-40B4-BE49-F238E27FC236}">
                <a16:creationId xmlns:a16="http://schemas.microsoft.com/office/drawing/2014/main" id="{6194E1DA-276B-45B1-BED7-CB51E31E71BB}"/>
              </a:ext>
            </a:extLst>
          </p:cNvPr>
          <p:cNvCxnSpPr>
            <a:cxnSpLocks/>
          </p:cNvCxnSpPr>
          <p:nvPr/>
        </p:nvCxnSpPr>
        <p:spPr>
          <a:xfrm>
            <a:off x="2967847" y="4582292"/>
            <a:ext cx="304602" cy="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3" name="타원 132">
            <a:extLst>
              <a:ext uri="{FF2B5EF4-FFF2-40B4-BE49-F238E27FC236}">
                <a16:creationId xmlns:a16="http://schemas.microsoft.com/office/drawing/2014/main" id="{8DF72CCA-3815-4DDF-8731-C667A1020F17}"/>
              </a:ext>
            </a:extLst>
          </p:cNvPr>
          <p:cNvSpPr/>
          <p:nvPr/>
        </p:nvSpPr>
        <p:spPr>
          <a:xfrm>
            <a:off x="2823825" y="4526021"/>
            <a:ext cx="121204" cy="124263"/>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134" name="직사각형 133">
            <a:extLst>
              <a:ext uri="{FF2B5EF4-FFF2-40B4-BE49-F238E27FC236}">
                <a16:creationId xmlns:a16="http://schemas.microsoft.com/office/drawing/2014/main" id="{56D58B8A-E53D-424F-85E7-5381C9557A49}"/>
              </a:ext>
            </a:extLst>
          </p:cNvPr>
          <p:cNvSpPr/>
          <p:nvPr/>
        </p:nvSpPr>
        <p:spPr>
          <a:xfrm>
            <a:off x="2848982" y="4002674"/>
            <a:ext cx="389443" cy="42923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135" name="직사각형 134">
            <a:extLst>
              <a:ext uri="{FF2B5EF4-FFF2-40B4-BE49-F238E27FC236}">
                <a16:creationId xmlns:a16="http://schemas.microsoft.com/office/drawing/2014/main" id="{3001A3DF-09B5-40FC-B49D-9CBA1A7727D0}"/>
              </a:ext>
            </a:extLst>
          </p:cNvPr>
          <p:cNvSpPr/>
          <p:nvPr/>
        </p:nvSpPr>
        <p:spPr>
          <a:xfrm>
            <a:off x="9236444" y="1254138"/>
            <a:ext cx="2749044" cy="4565894"/>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tx1"/>
                </a:solidFill>
                <a:latin typeface="08서울남산체 EB" panose="02020603020101020101" pitchFamily="18" charset="-127"/>
                <a:ea typeface="08서울남산체 EB" panose="02020603020101020101" pitchFamily="18" charset="-127"/>
              </a:rPr>
              <a:t>What do I wear today?</a:t>
            </a:r>
          </a:p>
          <a:p>
            <a:endParaRPr lang="en-US" altLang="ko-KR" dirty="0">
              <a:solidFill>
                <a:schemeClr val="tx1"/>
              </a:solidFill>
              <a:latin typeface="08서울남산체 M" panose="02020603020101020101" pitchFamily="18" charset="-127"/>
              <a:ea typeface="08서울남산체 M" panose="02020603020101020101" pitchFamily="18" charset="-127"/>
            </a:endParaRPr>
          </a:p>
          <a:p>
            <a:r>
              <a:rPr lang="en-US" altLang="ko-KR" dirty="0">
                <a:solidFill>
                  <a:schemeClr val="tx1"/>
                </a:solidFill>
                <a:latin typeface="08서울남산체 M" panose="02020603020101020101" pitchFamily="18" charset="-127"/>
                <a:ea typeface="08서울남산체 M" panose="02020603020101020101" pitchFamily="18" charset="-127"/>
              </a:rPr>
              <a:t>In this page, we offer the services which recommend the clothes with analysis. The sources are from the data of customers who have similar tendency. </a:t>
            </a:r>
          </a:p>
        </p:txBody>
      </p:sp>
      <p:sp>
        <p:nvSpPr>
          <p:cNvPr id="71" name="직사각형 70">
            <a:extLst>
              <a:ext uri="{FF2B5EF4-FFF2-40B4-BE49-F238E27FC236}">
                <a16:creationId xmlns:a16="http://schemas.microsoft.com/office/drawing/2014/main" id="{2C3C7D71-429F-4733-8894-476390092E44}"/>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2" name="그룹 71">
            <a:extLst>
              <a:ext uri="{FF2B5EF4-FFF2-40B4-BE49-F238E27FC236}">
                <a16:creationId xmlns:a16="http://schemas.microsoft.com/office/drawing/2014/main" id="{CC403A3D-0C61-4569-81BC-1A8D9B6CF5BC}"/>
              </a:ext>
            </a:extLst>
          </p:cNvPr>
          <p:cNvGrpSpPr/>
          <p:nvPr/>
        </p:nvGrpSpPr>
        <p:grpSpPr>
          <a:xfrm>
            <a:off x="-3538" y="4922244"/>
            <a:ext cx="1642369" cy="477156"/>
            <a:chOff x="0" y="3374666"/>
            <a:chExt cx="1642369" cy="630651"/>
          </a:xfrm>
        </p:grpSpPr>
        <p:sp>
          <p:nvSpPr>
            <p:cNvPr id="73" name="직사각형 72">
              <a:extLst>
                <a:ext uri="{FF2B5EF4-FFF2-40B4-BE49-F238E27FC236}">
                  <a16:creationId xmlns:a16="http://schemas.microsoft.com/office/drawing/2014/main" id="{9D7BD818-743D-4291-8962-D892CDEFB251}"/>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직사각형 73">
              <a:extLst>
                <a:ext uri="{FF2B5EF4-FFF2-40B4-BE49-F238E27FC236}">
                  <a16:creationId xmlns:a16="http://schemas.microsoft.com/office/drawing/2014/main" id="{62E69C2B-EE05-4ECB-988E-F810D442645F}"/>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75" name="TextBox 74">
            <a:extLst>
              <a:ext uri="{FF2B5EF4-FFF2-40B4-BE49-F238E27FC236}">
                <a16:creationId xmlns:a16="http://schemas.microsoft.com/office/drawing/2014/main" id="{6CDEB200-57CA-4D03-9211-7D42234CE5E4}"/>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76" name="직선 연결선 75">
            <a:extLst>
              <a:ext uri="{FF2B5EF4-FFF2-40B4-BE49-F238E27FC236}">
                <a16:creationId xmlns:a16="http://schemas.microsoft.com/office/drawing/2014/main" id="{711C8CBE-BAA7-4E5A-B692-BE2B80D46255}"/>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직선 연결선 76">
            <a:extLst>
              <a:ext uri="{FF2B5EF4-FFF2-40B4-BE49-F238E27FC236}">
                <a16:creationId xmlns:a16="http://schemas.microsoft.com/office/drawing/2014/main" id="{E6FFD068-255C-4BDE-911B-31A52530B33B}"/>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5" name="그룹 84">
            <a:extLst>
              <a:ext uri="{FF2B5EF4-FFF2-40B4-BE49-F238E27FC236}">
                <a16:creationId xmlns:a16="http://schemas.microsoft.com/office/drawing/2014/main" id="{C576D0A8-E867-4353-8B1F-206A55C88E29}"/>
              </a:ext>
            </a:extLst>
          </p:cNvPr>
          <p:cNvGrpSpPr/>
          <p:nvPr/>
        </p:nvGrpSpPr>
        <p:grpSpPr>
          <a:xfrm>
            <a:off x="541774" y="3558323"/>
            <a:ext cx="1051270" cy="1728453"/>
            <a:chOff x="738760" y="3491335"/>
            <a:chExt cx="1051270" cy="713760"/>
          </a:xfrm>
        </p:grpSpPr>
        <p:sp>
          <p:nvSpPr>
            <p:cNvPr id="86" name="TextBox 85">
              <a:extLst>
                <a:ext uri="{FF2B5EF4-FFF2-40B4-BE49-F238E27FC236}">
                  <a16:creationId xmlns:a16="http://schemas.microsoft.com/office/drawing/2014/main" id="{F98DC002-871D-4336-89C7-D240CB653D6C}"/>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87" name="TextBox 86">
              <a:extLst>
                <a:ext uri="{FF2B5EF4-FFF2-40B4-BE49-F238E27FC236}">
                  <a16:creationId xmlns:a16="http://schemas.microsoft.com/office/drawing/2014/main" id="{82DCE0CC-C9A1-49C0-93DA-E94990B3629F}"/>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90" name="TextBox 89">
              <a:extLst>
                <a:ext uri="{FF2B5EF4-FFF2-40B4-BE49-F238E27FC236}">
                  <a16:creationId xmlns:a16="http://schemas.microsoft.com/office/drawing/2014/main" id="{E1173032-2299-464E-9C3B-354879300C1D}"/>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rgbClr val="BFBFBF"/>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endParaRPr>
            </a:p>
          </p:txBody>
        </p:sp>
        <p:sp>
          <p:nvSpPr>
            <p:cNvPr id="91" name="TextBox 90">
              <a:extLst>
                <a:ext uri="{FF2B5EF4-FFF2-40B4-BE49-F238E27FC236}">
                  <a16:creationId xmlns:a16="http://schemas.microsoft.com/office/drawing/2014/main" id="{BBAD0B5C-12BF-4E6F-BD3A-835064A41270}"/>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92" name="TextBox 91">
            <a:extLst>
              <a:ext uri="{FF2B5EF4-FFF2-40B4-BE49-F238E27FC236}">
                <a16:creationId xmlns:a16="http://schemas.microsoft.com/office/drawing/2014/main" id="{1919DCA6-8378-4640-9D55-F17ED2008FA3}"/>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93" name="직사각형 92">
            <a:extLst>
              <a:ext uri="{FF2B5EF4-FFF2-40B4-BE49-F238E27FC236}">
                <a16:creationId xmlns:a16="http://schemas.microsoft.com/office/drawing/2014/main" id="{55CD782E-11FF-4DD6-ACFB-1938BC2F85D6}"/>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4" name="TextBox 93">
            <a:extLst>
              <a:ext uri="{FF2B5EF4-FFF2-40B4-BE49-F238E27FC236}">
                <a16:creationId xmlns:a16="http://schemas.microsoft.com/office/drawing/2014/main" id="{0BA7B87C-7D77-4E1A-A924-52DD3FA912DF}"/>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99" name="그룹 98">
            <a:extLst>
              <a:ext uri="{FF2B5EF4-FFF2-40B4-BE49-F238E27FC236}">
                <a16:creationId xmlns:a16="http://schemas.microsoft.com/office/drawing/2014/main" id="{14262274-E623-457F-93DB-3934B418C126}"/>
              </a:ext>
            </a:extLst>
          </p:cNvPr>
          <p:cNvGrpSpPr/>
          <p:nvPr/>
        </p:nvGrpSpPr>
        <p:grpSpPr>
          <a:xfrm>
            <a:off x="350728" y="961657"/>
            <a:ext cx="891714" cy="900440"/>
            <a:chOff x="1450044" y="2554881"/>
            <a:chExt cx="1997564" cy="2025790"/>
          </a:xfrm>
        </p:grpSpPr>
        <p:sp>
          <p:nvSpPr>
            <p:cNvPr id="100" name="직사각형 99">
              <a:extLst>
                <a:ext uri="{FF2B5EF4-FFF2-40B4-BE49-F238E27FC236}">
                  <a16:creationId xmlns:a16="http://schemas.microsoft.com/office/drawing/2014/main" id="{C7C1EA72-71D3-48EE-9DB4-6AD51A0ABEEB}"/>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101" name="TextBox 100">
              <a:extLst>
                <a:ext uri="{FF2B5EF4-FFF2-40B4-BE49-F238E27FC236}">
                  <a16:creationId xmlns:a16="http://schemas.microsoft.com/office/drawing/2014/main" id="{3D28FDA4-648B-4097-B6D6-8C18ABC83F68}"/>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102" name="그림 101">
            <a:extLst>
              <a:ext uri="{FF2B5EF4-FFF2-40B4-BE49-F238E27FC236}">
                <a16:creationId xmlns:a16="http://schemas.microsoft.com/office/drawing/2014/main" id="{E897E614-9C5C-44FE-B6FD-DDC6B6EFDF25}"/>
              </a:ext>
            </a:extLst>
          </p:cNvPr>
          <p:cNvPicPr>
            <a:picLocks noChangeAspect="1"/>
          </p:cNvPicPr>
          <p:nvPr/>
        </p:nvPicPr>
        <p:blipFill>
          <a:blip r:embed="rId5">
            <a:grayscl/>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103" name="TextBox 102">
            <a:extLst>
              <a:ext uri="{FF2B5EF4-FFF2-40B4-BE49-F238E27FC236}">
                <a16:creationId xmlns:a16="http://schemas.microsoft.com/office/drawing/2014/main" id="{3F3A5639-4930-473E-BDB1-1AA895926B71}"/>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104" name="TextBox 103">
            <a:extLst>
              <a:ext uri="{FF2B5EF4-FFF2-40B4-BE49-F238E27FC236}">
                <a16:creationId xmlns:a16="http://schemas.microsoft.com/office/drawing/2014/main" id="{B9B718F8-337B-4F4D-A517-9477E394D78C}"/>
              </a:ext>
            </a:extLst>
          </p:cNvPr>
          <p:cNvSpPr txBox="1"/>
          <p:nvPr/>
        </p:nvSpPr>
        <p:spPr>
          <a:xfrm>
            <a:off x="1766657" y="417233"/>
            <a:ext cx="2504212"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Development – </a:t>
            </a:r>
            <a:r>
              <a:rPr lang="en-US" altLang="ko-KR" sz="1400" dirty="0" err="1">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Redcommend</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3059692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4439"/>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0" y="0"/>
            <a:ext cx="12192000" cy="683581"/>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0" y="6169980"/>
            <a:ext cx="12192000" cy="683581"/>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7625" y="-40398"/>
            <a:ext cx="764375" cy="764375"/>
          </a:xfrm>
          <a:prstGeom prst="rect">
            <a:avLst/>
          </a:prstGeom>
        </p:spPr>
      </p:pic>
      <p:sp>
        <p:nvSpPr>
          <p:cNvPr id="5" name="TextBox 4">
            <a:extLst>
              <a:ext uri="{FF2B5EF4-FFF2-40B4-BE49-F238E27FC236}">
                <a16:creationId xmlns:a16="http://schemas.microsoft.com/office/drawing/2014/main" id="{ED7802A8-0345-4468-8365-BE803A07724A}"/>
              </a:ext>
            </a:extLst>
          </p:cNvPr>
          <p:cNvSpPr txBox="1"/>
          <p:nvPr/>
        </p:nvSpPr>
        <p:spPr>
          <a:xfrm>
            <a:off x="301777" y="764587"/>
            <a:ext cx="3595456" cy="707886"/>
          </a:xfrm>
          <a:prstGeom prst="rect">
            <a:avLst/>
          </a:prstGeom>
          <a:noFill/>
        </p:spPr>
        <p:txBody>
          <a:bodyPr wrap="square" rtlCol="0">
            <a:spAutoFit/>
          </a:bodyPr>
          <a:lstStyle/>
          <a:p>
            <a:r>
              <a:rPr lang="en-US" altLang="ko-KR" sz="4000" dirty="0">
                <a:latin typeface="08서울남산체 EB" panose="02020603020101020101" pitchFamily="18" charset="-127"/>
                <a:ea typeface="08서울남산체 EB" panose="02020603020101020101" pitchFamily="18" charset="-127"/>
              </a:rPr>
              <a:t>Contents</a:t>
            </a:r>
            <a:endParaRPr lang="ko-KR" altLang="en-US" sz="4000" dirty="0">
              <a:latin typeface="08서울남산체 EB" panose="02020603020101020101" pitchFamily="18" charset="-127"/>
              <a:ea typeface="08서울남산체 EB" panose="02020603020101020101" pitchFamily="18" charset="-127"/>
            </a:endParaRPr>
          </a:p>
        </p:txBody>
      </p:sp>
      <p:sp>
        <p:nvSpPr>
          <p:cNvPr id="8" name="화살표: 톱니 모양의 오른쪽 7">
            <a:extLst>
              <a:ext uri="{FF2B5EF4-FFF2-40B4-BE49-F238E27FC236}">
                <a16:creationId xmlns:a16="http://schemas.microsoft.com/office/drawing/2014/main" id="{E9CB343C-D5C2-42A1-89FE-B57FD2608FC5}"/>
              </a:ext>
            </a:extLst>
          </p:cNvPr>
          <p:cNvSpPr/>
          <p:nvPr/>
        </p:nvSpPr>
        <p:spPr>
          <a:xfrm>
            <a:off x="1374517" y="2529638"/>
            <a:ext cx="9188965" cy="2167466"/>
          </a:xfrm>
          <a:prstGeom prst="notchedRightArrow">
            <a:avLst/>
          </a:prstGeom>
          <a:solidFill>
            <a:srgbClr val="2A333C"/>
          </a:solidFill>
        </p:spPr>
        <p:style>
          <a:lnRef idx="0">
            <a:schemeClr val="dk1">
              <a:hueOff val="0"/>
              <a:satOff val="0"/>
              <a:lumOff val="0"/>
              <a:alphaOff val="0"/>
            </a:schemeClr>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자유형: 도형 8">
            <a:extLst>
              <a:ext uri="{FF2B5EF4-FFF2-40B4-BE49-F238E27FC236}">
                <a16:creationId xmlns:a16="http://schemas.microsoft.com/office/drawing/2014/main" id="{F75D7DC9-F122-4530-86DB-CC13B601EF6F}"/>
              </a:ext>
            </a:extLst>
          </p:cNvPr>
          <p:cNvSpPr/>
          <p:nvPr/>
        </p:nvSpPr>
        <p:spPr>
          <a:xfrm>
            <a:off x="1573025" y="984755"/>
            <a:ext cx="1322484" cy="2167466"/>
          </a:xfrm>
          <a:custGeom>
            <a:avLst/>
            <a:gdLst>
              <a:gd name="connsiteX0" fmla="*/ 0 w 1322484"/>
              <a:gd name="connsiteY0" fmla="*/ 0 h 2167466"/>
              <a:gd name="connsiteX1" fmla="*/ 1322484 w 1322484"/>
              <a:gd name="connsiteY1" fmla="*/ 0 h 2167466"/>
              <a:gd name="connsiteX2" fmla="*/ 1322484 w 1322484"/>
              <a:gd name="connsiteY2" fmla="*/ 2167466 h 2167466"/>
              <a:gd name="connsiteX3" fmla="*/ 0 w 1322484"/>
              <a:gd name="connsiteY3" fmla="*/ 2167466 h 2167466"/>
              <a:gd name="connsiteX4" fmla="*/ 0 w 1322484"/>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484" h="2167466">
                <a:moveTo>
                  <a:pt x="0" y="0"/>
                </a:moveTo>
                <a:lnTo>
                  <a:pt x="1322484" y="0"/>
                </a:lnTo>
                <a:lnTo>
                  <a:pt x="1322484" y="2167466"/>
                </a:lnTo>
                <a:lnTo>
                  <a:pt x="0" y="216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marL="0" lvl="0" indent="0" algn="ctr" defTabSz="666750" latinLnBrk="1">
              <a:lnSpc>
                <a:spcPct val="90000"/>
              </a:lnSpc>
              <a:spcBef>
                <a:spcPct val="0"/>
              </a:spcBef>
              <a:spcAft>
                <a:spcPct val="35000"/>
              </a:spcAft>
              <a:buNone/>
            </a:pPr>
            <a:r>
              <a:rPr lang="en-US" altLang="ko-KR" sz="1500" kern="1200" dirty="0">
                <a:solidFill>
                  <a:schemeClr val="tx1"/>
                </a:solidFill>
                <a:latin typeface="08서울남산체 M" panose="02020603020101020101" pitchFamily="18" charset="-127"/>
                <a:ea typeface="08서울남산체 M" panose="02020603020101020101" pitchFamily="18" charset="-127"/>
              </a:rPr>
              <a:t>Background</a:t>
            </a:r>
            <a:endParaRPr lang="ko-KR" altLang="en-US" sz="1500" kern="1200" dirty="0">
              <a:solidFill>
                <a:schemeClr val="tx1"/>
              </a:solidFill>
              <a:latin typeface="08서울남산체 M" panose="02020603020101020101" pitchFamily="18" charset="-127"/>
              <a:ea typeface="08서울남산체 M" panose="02020603020101020101" pitchFamily="18" charset="-127"/>
            </a:endParaRPr>
          </a:p>
        </p:txBody>
      </p:sp>
      <p:sp>
        <p:nvSpPr>
          <p:cNvPr id="10" name="타원 9">
            <a:extLst>
              <a:ext uri="{FF2B5EF4-FFF2-40B4-BE49-F238E27FC236}">
                <a16:creationId xmlns:a16="http://schemas.microsoft.com/office/drawing/2014/main" id="{63E6C0B1-3C4F-49FF-B7E8-12466C4A685D}"/>
              </a:ext>
            </a:extLst>
          </p:cNvPr>
          <p:cNvSpPr/>
          <p:nvPr/>
        </p:nvSpPr>
        <p:spPr>
          <a:xfrm>
            <a:off x="2038994" y="3342438"/>
            <a:ext cx="541866" cy="541866"/>
          </a:xfrm>
          <a:prstGeom prst="ellipse">
            <a:avLst/>
          </a:prstGeom>
          <a:solidFill>
            <a:srgbClr val="DE0964"/>
          </a:solidFill>
          <a:ln>
            <a:noFill/>
          </a:ln>
        </p:spPr>
        <p:style>
          <a:lnRef idx="3">
            <a:scrgbClr r="0" g="0" b="0"/>
          </a:lnRef>
          <a:fillRef idx="1">
            <a:scrgbClr r="0" g="0" b="0"/>
          </a:fillRef>
          <a:effectRef idx="1">
            <a:schemeClr val="accent2">
              <a:hueOff val="0"/>
              <a:satOff val="0"/>
              <a:lumOff val="0"/>
              <a:alphaOff val="0"/>
            </a:schemeClr>
          </a:effectRef>
          <a:fontRef idx="minor">
            <a:schemeClr val="lt1"/>
          </a:fontRef>
        </p:style>
      </p:sp>
      <p:sp>
        <p:nvSpPr>
          <p:cNvPr id="11" name="자유형: 도형 10">
            <a:extLst>
              <a:ext uri="{FF2B5EF4-FFF2-40B4-BE49-F238E27FC236}">
                <a16:creationId xmlns:a16="http://schemas.microsoft.com/office/drawing/2014/main" id="{B4B43039-B5EB-4197-81E3-492D29CE2C39}"/>
              </a:ext>
            </a:extLst>
          </p:cNvPr>
          <p:cNvSpPr/>
          <p:nvPr/>
        </p:nvSpPr>
        <p:spPr>
          <a:xfrm>
            <a:off x="2965058" y="4221393"/>
            <a:ext cx="1322484" cy="2167466"/>
          </a:xfrm>
          <a:custGeom>
            <a:avLst/>
            <a:gdLst>
              <a:gd name="connsiteX0" fmla="*/ 0 w 1322484"/>
              <a:gd name="connsiteY0" fmla="*/ 0 h 2167466"/>
              <a:gd name="connsiteX1" fmla="*/ 1322484 w 1322484"/>
              <a:gd name="connsiteY1" fmla="*/ 0 h 2167466"/>
              <a:gd name="connsiteX2" fmla="*/ 1322484 w 1322484"/>
              <a:gd name="connsiteY2" fmla="*/ 2167466 h 2167466"/>
              <a:gd name="connsiteX3" fmla="*/ 0 w 1322484"/>
              <a:gd name="connsiteY3" fmla="*/ 2167466 h 2167466"/>
              <a:gd name="connsiteX4" fmla="*/ 0 w 1322484"/>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484" h="2167466">
                <a:moveTo>
                  <a:pt x="0" y="0"/>
                </a:moveTo>
                <a:lnTo>
                  <a:pt x="1322484" y="0"/>
                </a:lnTo>
                <a:lnTo>
                  <a:pt x="1322484" y="2167466"/>
                </a:lnTo>
                <a:lnTo>
                  <a:pt x="0" y="216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ctr" defTabSz="666750" latinLnBrk="1">
              <a:lnSpc>
                <a:spcPct val="90000"/>
              </a:lnSpc>
              <a:spcBef>
                <a:spcPct val="0"/>
              </a:spcBef>
              <a:spcAft>
                <a:spcPct val="35000"/>
              </a:spcAft>
              <a:buNone/>
            </a:pPr>
            <a:r>
              <a:rPr lang="en-US" altLang="ko-KR" sz="1500" kern="1200" dirty="0">
                <a:solidFill>
                  <a:schemeClr val="tx1"/>
                </a:solidFill>
                <a:latin typeface="08서울남산체 M" panose="02020603020101020101" pitchFamily="18" charset="-127"/>
                <a:ea typeface="08서울남산체 M" panose="02020603020101020101" pitchFamily="18" charset="-127"/>
              </a:rPr>
              <a:t>System Objectives</a:t>
            </a:r>
            <a:endParaRPr lang="ko-KR" altLang="en-US" sz="1500" kern="1200" dirty="0">
              <a:solidFill>
                <a:schemeClr val="tx1"/>
              </a:solidFill>
              <a:latin typeface="08서울남산체 M" panose="02020603020101020101" pitchFamily="18" charset="-127"/>
              <a:ea typeface="08서울남산체 M" panose="02020603020101020101" pitchFamily="18" charset="-127"/>
            </a:endParaRPr>
          </a:p>
        </p:txBody>
      </p:sp>
      <p:sp>
        <p:nvSpPr>
          <p:cNvPr id="12" name="타원 11">
            <a:extLst>
              <a:ext uri="{FF2B5EF4-FFF2-40B4-BE49-F238E27FC236}">
                <a16:creationId xmlns:a16="http://schemas.microsoft.com/office/drawing/2014/main" id="{DAD93942-468A-4D63-9119-A1BFF9A8FAEC}"/>
              </a:ext>
            </a:extLst>
          </p:cNvPr>
          <p:cNvSpPr/>
          <p:nvPr/>
        </p:nvSpPr>
        <p:spPr>
          <a:xfrm>
            <a:off x="5928042" y="3342438"/>
            <a:ext cx="541866" cy="541866"/>
          </a:xfrm>
          <a:prstGeom prst="ellipse">
            <a:avLst/>
          </a:prstGeom>
          <a:solidFill>
            <a:srgbClr val="DE0964"/>
          </a:solidFill>
          <a:ln>
            <a:noFill/>
          </a:ln>
        </p:spPr>
        <p:style>
          <a:lnRef idx="3">
            <a:scrgbClr r="0" g="0" b="0"/>
          </a:lnRef>
          <a:fillRef idx="1">
            <a:scrgbClr r="0" g="0" b="0"/>
          </a:fillRef>
          <a:effectRef idx="1">
            <a:schemeClr val="accent3">
              <a:hueOff val="0"/>
              <a:satOff val="0"/>
              <a:lumOff val="0"/>
              <a:alphaOff val="0"/>
            </a:schemeClr>
          </a:effectRef>
          <a:fontRef idx="minor">
            <a:schemeClr val="lt1"/>
          </a:fontRef>
        </p:style>
      </p:sp>
      <p:sp>
        <p:nvSpPr>
          <p:cNvPr id="14" name="자유형: 도형 13">
            <a:extLst>
              <a:ext uri="{FF2B5EF4-FFF2-40B4-BE49-F238E27FC236}">
                <a16:creationId xmlns:a16="http://schemas.microsoft.com/office/drawing/2014/main" id="{8DF7F7A1-72DF-4844-98F5-10217A9F819E}"/>
              </a:ext>
            </a:extLst>
          </p:cNvPr>
          <p:cNvSpPr/>
          <p:nvPr/>
        </p:nvSpPr>
        <p:spPr>
          <a:xfrm>
            <a:off x="4211545" y="999471"/>
            <a:ext cx="1322484" cy="2167466"/>
          </a:xfrm>
          <a:custGeom>
            <a:avLst/>
            <a:gdLst>
              <a:gd name="connsiteX0" fmla="*/ 0 w 1322484"/>
              <a:gd name="connsiteY0" fmla="*/ 0 h 2167466"/>
              <a:gd name="connsiteX1" fmla="*/ 1322484 w 1322484"/>
              <a:gd name="connsiteY1" fmla="*/ 0 h 2167466"/>
              <a:gd name="connsiteX2" fmla="*/ 1322484 w 1322484"/>
              <a:gd name="connsiteY2" fmla="*/ 2167466 h 2167466"/>
              <a:gd name="connsiteX3" fmla="*/ 0 w 1322484"/>
              <a:gd name="connsiteY3" fmla="*/ 2167466 h 2167466"/>
              <a:gd name="connsiteX4" fmla="*/ 0 w 1322484"/>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484" h="2167466">
                <a:moveTo>
                  <a:pt x="0" y="0"/>
                </a:moveTo>
                <a:lnTo>
                  <a:pt x="1322484" y="0"/>
                </a:lnTo>
                <a:lnTo>
                  <a:pt x="1322484" y="2167466"/>
                </a:lnTo>
                <a:lnTo>
                  <a:pt x="0" y="216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marL="0" lvl="0" indent="0" algn="ctr" defTabSz="666750" latinLnBrk="1">
              <a:lnSpc>
                <a:spcPct val="90000"/>
              </a:lnSpc>
              <a:spcBef>
                <a:spcPct val="0"/>
              </a:spcBef>
              <a:spcAft>
                <a:spcPct val="35000"/>
              </a:spcAft>
              <a:buNone/>
            </a:pPr>
            <a:r>
              <a:rPr lang="en-US" altLang="ko-KR" sz="1500" kern="1200" dirty="0">
                <a:solidFill>
                  <a:schemeClr val="tx1"/>
                </a:solidFill>
                <a:latin typeface="08서울남산체 M" panose="02020603020101020101" pitchFamily="18" charset="-127"/>
                <a:ea typeface="08서울남산체 M" panose="02020603020101020101" pitchFamily="18" charset="-127"/>
              </a:rPr>
              <a:t>Related services</a:t>
            </a:r>
            <a:endParaRPr lang="ko-KR" altLang="en-US" sz="1500" kern="1200" dirty="0">
              <a:solidFill>
                <a:schemeClr val="tx1"/>
              </a:solidFill>
              <a:latin typeface="08서울남산체 M" panose="02020603020101020101" pitchFamily="18" charset="-127"/>
              <a:ea typeface="08서울남산체 M" panose="02020603020101020101" pitchFamily="18" charset="-127"/>
            </a:endParaRPr>
          </a:p>
        </p:txBody>
      </p:sp>
      <p:sp>
        <p:nvSpPr>
          <p:cNvPr id="18" name="자유형: 도형 17">
            <a:extLst>
              <a:ext uri="{FF2B5EF4-FFF2-40B4-BE49-F238E27FC236}">
                <a16:creationId xmlns:a16="http://schemas.microsoft.com/office/drawing/2014/main" id="{0928454E-1487-40FD-90AB-8FAC96ECF088}"/>
              </a:ext>
            </a:extLst>
          </p:cNvPr>
          <p:cNvSpPr/>
          <p:nvPr/>
        </p:nvSpPr>
        <p:spPr>
          <a:xfrm>
            <a:off x="5534029" y="4221393"/>
            <a:ext cx="1322484" cy="2167466"/>
          </a:xfrm>
          <a:custGeom>
            <a:avLst/>
            <a:gdLst>
              <a:gd name="connsiteX0" fmla="*/ 0 w 1322484"/>
              <a:gd name="connsiteY0" fmla="*/ 0 h 2167466"/>
              <a:gd name="connsiteX1" fmla="*/ 1322484 w 1322484"/>
              <a:gd name="connsiteY1" fmla="*/ 0 h 2167466"/>
              <a:gd name="connsiteX2" fmla="*/ 1322484 w 1322484"/>
              <a:gd name="connsiteY2" fmla="*/ 2167466 h 2167466"/>
              <a:gd name="connsiteX3" fmla="*/ 0 w 1322484"/>
              <a:gd name="connsiteY3" fmla="*/ 2167466 h 2167466"/>
              <a:gd name="connsiteX4" fmla="*/ 0 w 1322484"/>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484" h="2167466">
                <a:moveTo>
                  <a:pt x="0" y="0"/>
                </a:moveTo>
                <a:lnTo>
                  <a:pt x="1322484" y="0"/>
                </a:lnTo>
                <a:lnTo>
                  <a:pt x="1322484" y="2167466"/>
                </a:lnTo>
                <a:lnTo>
                  <a:pt x="0" y="216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ctr" defTabSz="666750" latinLnBrk="1">
              <a:lnSpc>
                <a:spcPct val="90000"/>
              </a:lnSpc>
              <a:spcBef>
                <a:spcPct val="0"/>
              </a:spcBef>
              <a:spcAft>
                <a:spcPct val="35000"/>
              </a:spcAft>
              <a:buNone/>
            </a:pPr>
            <a:r>
              <a:rPr lang="en-US" altLang="ko-KR" sz="1500" kern="1200" dirty="0">
                <a:solidFill>
                  <a:schemeClr val="tx1"/>
                </a:solidFill>
                <a:latin typeface="08서울남산체 M" panose="02020603020101020101" pitchFamily="18" charset="-127"/>
                <a:ea typeface="08서울남산체 M" panose="02020603020101020101" pitchFamily="18" charset="-127"/>
              </a:rPr>
              <a:t>Technical Backgrounds</a:t>
            </a:r>
            <a:endParaRPr lang="ko-KR" altLang="en-US" sz="1500" kern="1200" dirty="0">
              <a:solidFill>
                <a:schemeClr val="tx1"/>
              </a:solidFill>
              <a:latin typeface="08서울남산체 M" panose="02020603020101020101" pitchFamily="18" charset="-127"/>
              <a:ea typeface="08서울남산체 M" panose="02020603020101020101" pitchFamily="18" charset="-127"/>
            </a:endParaRPr>
          </a:p>
        </p:txBody>
      </p:sp>
      <p:sp>
        <p:nvSpPr>
          <p:cNvPr id="19" name="타원 18">
            <a:extLst>
              <a:ext uri="{FF2B5EF4-FFF2-40B4-BE49-F238E27FC236}">
                <a16:creationId xmlns:a16="http://schemas.microsoft.com/office/drawing/2014/main" id="{A1D5A592-5D00-4842-B937-D968C4279CCB}"/>
              </a:ext>
            </a:extLst>
          </p:cNvPr>
          <p:cNvSpPr/>
          <p:nvPr/>
        </p:nvSpPr>
        <p:spPr>
          <a:xfrm>
            <a:off x="7970871" y="1647620"/>
            <a:ext cx="541866" cy="541866"/>
          </a:xfrm>
          <a:prstGeom prst="ellipse">
            <a:avLst/>
          </a:prstGeom>
          <a:solidFill>
            <a:schemeClr val="bg1"/>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20" name="자유형: 도형 19">
            <a:extLst>
              <a:ext uri="{FF2B5EF4-FFF2-40B4-BE49-F238E27FC236}">
                <a16:creationId xmlns:a16="http://schemas.microsoft.com/office/drawing/2014/main" id="{02EA37D8-3A9C-4355-A2D3-314BFFC589F4}"/>
              </a:ext>
            </a:extLst>
          </p:cNvPr>
          <p:cNvSpPr/>
          <p:nvPr/>
        </p:nvSpPr>
        <p:spPr>
          <a:xfrm>
            <a:off x="6863922" y="984755"/>
            <a:ext cx="1322484" cy="2167466"/>
          </a:xfrm>
          <a:custGeom>
            <a:avLst/>
            <a:gdLst>
              <a:gd name="connsiteX0" fmla="*/ 0 w 1322484"/>
              <a:gd name="connsiteY0" fmla="*/ 0 h 2167466"/>
              <a:gd name="connsiteX1" fmla="*/ 1322484 w 1322484"/>
              <a:gd name="connsiteY1" fmla="*/ 0 h 2167466"/>
              <a:gd name="connsiteX2" fmla="*/ 1322484 w 1322484"/>
              <a:gd name="connsiteY2" fmla="*/ 2167466 h 2167466"/>
              <a:gd name="connsiteX3" fmla="*/ 0 w 1322484"/>
              <a:gd name="connsiteY3" fmla="*/ 2167466 h 2167466"/>
              <a:gd name="connsiteX4" fmla="*/ 0 w 1322484"/>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484" h="2167466">
                <a:moveTo>
                  <a:pt x="0" y="0"/>
                </a:moveTo>
                <a:lnTo>
                  <a:pt x="1322484" y="0"/>
                </a:lnTo>
                <a:lnTo>
                  <a:pt x="1322484" y="2167466"/>
                </a:lnTo>
                <a:lnTo>
                  <a:pt x="0" y="216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b" anchorCtr="0">
            <a:noAutofit/>
          </a:bodyPr>
          <a:lstStyle/>
          <a:p>
            <a:pPr marL="0" lvl="0" indent="0" algn="ctr" defTabSz="666750" latinLnBrk="1">
              <a:lnSpc>
                <a:spcPct val="90000"/>
              </a:lnSpc>
              <a:spcBef>
                <a:spcPct val="0"/>
              </a:spcBef>
              <a:spcAft>
                <a:spcPct val="35000"/>
              </a:spcAft>
              <a:buNone/>
            </a:pPr>
            <a:r>
              <a:rPr lang="en-US" altLang="ko-KR" sz="1500" kern="1200" dirty="0">
                <a:solidFill>
                  <a:schemeClr val="tx1"/>
                </a:solidFill>
                <a:latin typeface="08서울남산체 M" panose="02020603020101020101" pitchFamily="18" charset="-127"/>
                <a:ea typeface="08서울남산체 M" panose="02020603020101020101" pitchFamily="18" charset="-127"/>
              </a:rPr>
              <a:t>Development</a:t>
            </a:r>
            <a:endParaRPr lang="ko-KR" altLang="en-US" sz="1500" kern="1200" dirty="0">
              <a:solidFill>
                <a:schemeClr val="tx1"/>
              </a:solidFill>
              <a:latin typeface="08서울남산체 M" panose="02020603020101020101" pitchFamily="18" charset="-127"/>
              <a:ea typeface="08서울남산체 M" panose="02020603020101020101" pitchFamily="18" charset="-127"/>
            </a:endParaRPr>
          </a:p>
        </p:txBody>
      </p:sp>
      <p:sp>
        <p:nvSpPr>
          <p:cNvPr id="22" name="자유형: 도형 21">
            <a:extLst>
              <a:ext uri="{FF2B5EF4-FFF2-40B4-BE49-F238E27FC236}">
                <a16:creationId xmlns:a16="http://schemas.microsoft.com/office/drawing/2014/main" id="{2179A03F-6DCA-4D32-9995-4F0D49E7A5FC}"/>
              </a:ext>
            </a:extLst>
          </p:cNvPr>
          <p:cNvSpPr/>
          <p:nvPr/>
        </p:nvSpPr>
        <p:spPr>
          <a:xfrm>
            <a:off x="8201772" y="4221393"/>
            <a:ext cx="1322484" cy="2167466"/>
          </a:xfrm>
          <a:custGeom>
            <a:avLst/>
            <a:gdLst>
              <a:gd name="connsiteX0" fmla="*/ 0 w 1322484"/>
              <a:gd name="connsiteY0" fmla="*/ 0 h 2167466"/>
              <a:gd name="connsiteX1" fmla="*/ 1322484 w 1322484"/>
              <a:gd name="connsiteY1" fmla="*/ 0 h 2167466"/>
              <a:gd name="connsiteX2" fmla="*/ 1322484 w 1322484"/>
              <a:gd name="connsiteY2" fmla="*/ 2167466 h 2167466"/>
              <a:gd name="connsiteX3" fmla="*/ 0 w 1322484"/>
              <a:gd name="connsiteY3" fmla="*/ 2167466 h 2167466"/>
              <a:gd name="connsiteX4" fmla="*/ 0 w 1322484"/>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484" h="2167466">
                <a:moveTo>
                  <a:pt x="0" y="0"/>
                </a:moveTo>
                <a:lnTo>
                  <a:pt x="1322484" y="0"/>
                </a:lnTo>
                <a:lnTo>
                  <a:pt x="1322484" y="2167466"/>
                </a:lnTo>
                <a:lnTo>
                  <a:pt x="0" y="21674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ctr" defTabSz="666750" latinLnBrk="1">
              <a:lnSpc>
                <a:spcPct val="90000"/>
              </a:lnSpc>
              <a:spcBef>
                <a:spcPct val="0"/>
              </a:spcBef>
              <a:spcAft>
                <a:spcPct val="35000"/>
              </a:spcAft>
              <a:buNone/>
            </a:pPr>
            <a:r>
              <a:rPr lang="en-US" altLang="ko-KR" sz="1500" kern="1200" dirty="0">
                <a:solidFill>
                  <a:schemeClr val="tx1"/>
                </a:solidFill>
                <a:latin typeface="08서울남산체 M" panose="02020603020101020101" pitchFamily="18" charset="-127"/>
                <a:ea typeface="08서울남산체 M" panose="02020603020101020101" pitchFamily="18" charset="-127"/>
              </a:rPr>
              <a:t>Expectancy Effect</a:t>
            </a:r>
            <a:endParaRPr lang="ko-KR" altLang="en-US" sz="1500" kern="1200" dirty="0">
              <a:solidFill>
                <a:schemeClr val="tx1"/>
              </a:solidFill>
              <a:latin typeface="08서울남산체 M" panose="02020603020101020101" pitchFamily="18" charset="-127"/>
              <a:ea typeface="08서울남산체 M" panose="02020603020101020101" pitchFamily="18" charset="-127"/>
            </a:endParaRPr>
          </a:p>
        </p:txBody>
      </p:sp>
      <p:sp>
        <p:nvSpPr>
          <p:cNvPr id="36" name="타원 35">
            <a:extLst>
              <a:ext uri="{FF2B5EF4-FFF2-40B4-BE49-F238E27FC236}">
                <a16:creationId xmlns:a16="http://schemas.microsoft.com/office/drawing/2014/main" id="{724CDC92-9148-46A2-BAE4-203E45483166}"/>
              </a:ext>
            </a:extLst>
          </p:cNvPr>
          <p:cNvSpPr/>
          <p:nvPr/>
        </p:nvSpPr>
        <p:spPr>
          <a:xfrm>
            <a:off x="3328887" y="3342438"/>
            <a:ext cx="541866" cy="541866"/>
          </a:xfrm>
          <a:prstGeom prst="ellipse">
            <a:avLst/>
          </a:prstGeom>
          <a:solidFill>
            <a:srgbClr val="DE0964"/>
          </a:solidFill>
          <a:ln>
            <a:noFill/>
          </a:ln>
        </p:spPr>
        <p:style>
          <a:lnRef idx="3">
            <a:scrgbClr r="0" g="0" b="0"/>
          </a:lnRef>
          <a:fillRef idx="1">
            <a:scrgbClr r="0" g="0" b="0"/>
          </a:fillRef>
          <a:effectRef idx="1">
            <a:schemeClr val="accent2">
              <a:hueOff val="0"/>
              <a:satOff val="0"/>
              <a:lumOff val="0"/>
              <a:alphaOff val="0"/>
            </a:schemeClr>
          </a:effectRef>
          <a:fontRef idx="minor">
            <a:schemeClr val="lt1"/>
          </a:fontRef>
        </p:style>
        <p:txBody>
          <a:bodyPr/>
          <a:lstStyle/>
          <a:p>
            <a:endParaRPr lang="ko-KR" altLang="en-US" dirty="0"/>
          </a:p>
        </p:txBody>
      </p:sp>
      <p:sp>
        <p:nvSpPr>
          <p:cNvPr id="37" name="타원 36">
            <a:extLst>
              <a:ext uri="{FF2B5EF4-FFF2-40B4-BE49-F238E27FC236}">
                <a16:creationId xmlns:a16="http://schemas.microsoft.com/office/drawing/2014/main" id="{C9DD789E-1EDF-4711-9236-2F3AE084CEB2}"/>
              </a:ext>
            </a:extLst>
          </p:cNvPr>
          <p:cNvSpPr/>
          <p:nvPr/>
        </p:nvSpPr>
        <p:spPr>
          <a:xfrm>
            <a:off x="8592452" y="3342438"/>
            <a:ext cx="541866" cy="541866"/>
          </a:xfrm>
          <a:prstGeom prst="ellipse">
            <a:avLst/>
          </a:prstGeom>
          <a:solidFill>
            <a:srgbClr val="DE0964"/>
          </a:solidFill>
          <a:ln>
            <a:noFill/>
          </a:ln>
        </p:spPr>
        <p:style>
          <a:lnRef idx="3">
            <a:scrgbClr r="0" g="0" b="0"/>
          </a:lnRef>
          <a:fillRef idx="1">
            <a:scrgbClr r="0" g="0" b="0"/>
          </a:fillRef>
          <a:effectRef idx="1">
            <a:schemeClr val="accent2">
              <a:hueOff val="0"/>
              <a:satOff val="0"/>
              <a:lumOff val="0"/>
              <a:alphaOff val="0"/>
            </a:schemeClr>
          </a:effectRef>
          <a:fontRef idx="minor">
            <a:schemeClr val="lt1"/>
          </a:fontRef>
        </p:style>
      </p:sp>
      <p:sp>
        <p:nvSpPr>
          <p:cNvPr id="39" name="타원 38">
            <a:extLst>
              <a:ext uri="{FF2B5EF4-FFF2-40B4-BE49-F238E27FC236}">
                <a16:creationId xmlns:a16="http://schemas.microsoft.com/office/drawing/2014/main" id="{31B9BA78-585E-412E-BF08-0F83BB9E9032}"/>
              </a:ext>
            </a:extLst>
          </p:cNvPr>
          <p:cNvSpPr/>
          <p:nvPr/>
        </p:nvSpPr>
        <p:spPr>
          <a:xfrm>
            <a:off x="7260247" y="3342438"/>
            <a:ext cx="541866" cy="541866"/>
          </a:xfrm>
          <a:prstGeom prst="ellipse">
            <a:avLst/>
          </a:prstGeom>
          <a:solidFill>
            <a:srgbClr val="DE0964"/>
          </a:solidFill>
          <a:ln>
            <a:noFill/>
          </a:ln>
        </p:spPr>
        <p:style>
          <a:lnRef idx="3">
            <a:scrgbClr r="0" g="0" b="0"/>
          </a:lnRef>
          <a:fillRef idx="1">
            <a:scrgbClr r="0" g="0" b="0"/>
          </a:fillRef>
          <a:effectRef idx="1">
            <a:schemeClr val="accent2">
              <a:hueOff val="0"/>
              <a:satOff val="0"/>
              <a:lumOff val="0"/>
              <a:alphaOff val="0"/>
            </a:schemeClr>
          </a:effectRef>
          <a:fontRef idx="minor">
            <a:schemeClr val="lt1"/>
          </a:fontRef>
        </p:style>
      </p:sp>
      <p:sp>
        <p:nvSpPr>
          <p:cNvPr id="40" name="타원 39">
            <a:extLst>
              <a:ext uri="{FF2B5EF4-FFF2-40B4-BE49-F238E27FC236}">
                <a16:creationId xmlns:a16="http://schemas.microsoft.com/office/drawing/2014/main" id="{D8C88652-8506-442E-9368-9DB49AE6B732}"/>
              </a:ext>
            </a:extLst>
          </p:cNvPr>
          <p:cNvSpPr/>
          <p:nvPr/>
        </p:nvSpPr>
        <p:spPr>
          <a:xfrm>
            <a:off x="4601854" y="3342438"/>
            <a:ext cx="541866" cy="541866"/>
          </a:xfrm>
          <a:prstGeom prst="ellipse">
            <a:avLst/>
          </a:prstGeom>
          <a:solidFill>
            <a:srgbClr val="DE0964"/>
          </a:solidFill>
          <a:ln>
            <a:noFill/>
          </a:ln>
        </p:spPr>
        <p:style>
          <a:lnRef idx="3">
            <a:scrgbClr r="0" g="0" b="0"/>
          </a:lnRef>
          <a:fillRef idx="1">
            <a:scrgbClr r="0" g="0" b="0"/>
          </a:fillRef>
          <a:effectRef idx="1">
            <a:schemeClr val="accent2">
              <a:hueOff val="0"/>
              <a:satOff val="0"/>
              <a:lumOff val="0"/>
              <a:alphaOff val="0"/>
            </a:schemeClr>
          </a:effectRef>
          <a:fontRef idx="minor">
            <a:schemeClr val="lt1"/>
          </a:fontRef>
        </p:style>
      </p:sp>
      <p:pic>
        <p:nvPicPr>
          <p:cNvPr id="13" name="그림 12">
            <a:extLst>
              <a:ext uri="{FF2B5EF4-FFF2-40B4-BE49-F238E27FC236}">
                <a16:creationId xmlns:a16="http://schemas.microsoft.com/office/drawing/2014/main" id="{57CE8CDA-39FF-4123-92C2-9CA5D4C0932D}"/>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1533056" y="24637"/>
            <a:ext cx="658944" cy="658944"/>
          </a:xfrm>
          <a:prstGeom prst="rect">
            <a:avLst/>
          </a:prstGeom>
        </p:spPr>
      </p:pic>
    </p:spTree>
    <p:extLst>
      <p:ext uri="{BB962C8B-B14F-4D97-AF65-F5344CB8AC3E}">
        <p14:creationId xmlns:p14="http://schemas.microsoft.com/office/powerpoint/2010/main" val="580590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37311" y="-16308"/>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2" name="그림 41">
            <a:extLst>
              <a:ext uri="{FF2B5EF4-FFF2-40B4-BE49-F238E27FC236}">
                <a16:creationId xmlns:a16="http://schemas.microsoft.com/office/drawing/2014/main" id="{B6EBB742-7695-407C-A00A-5C84E9D3C8CC}"/>
              </a:ext>
            </a:extLst>
          </p:cNvPr>
          <p:cNvPicPr>
            <a:picLocks noChangeAspect="1"/>
          </p:cNvPicPr>
          <p:nvPr/>
        </p:nvPicPr>
        <p:blipFill rotWithShape="1">
          <a:blip r:embed="rId2">
            <a:extLst>
              <a:ext uri="{28A0092B-C50C-407E-A947-70E740481C1C}">
                <a14:useLocalDpi xmlns:a14="http://schemas.microsoft.com/office/drawing/2010/main" val="0"/>
              </a:ext>
            </a:extLst>
          </a:blip>
          <a:srcRect l="14464" t="11290" r="15179" b="9532"/>
          <a:stretch/>
        </p:blipFill>
        <p:spPr>
          <a:xfrm>
            <a:off x="1779117" y="919738"/>
            <a:ext cx="7338670" cy="5892918"/>
          </a:xfrm>
          <a:prstGeom prst="rect">
            <a:avLst/>
          </a:prstGeom>
        </p:spPr>
      </p:pic>
      <p:sp>
        <p:nvSpPr>
          <p:cNvPr id="44" name="직사각형 43">
            <a:extLst>
              <a:ext uri="{FF2B5EF4-FFF2-40B4-BE49-F238E27FC236}">
                <a16:creationId xmlns:a16="http://schemas.microsoft.com/office/drawing/2014/main" id="{9CAB06BD-A1EA-4C5B-B4D1-520F6027625A}"/>
              </a:ext>
            </a:extLst>
          </p:cNvPr>
          <p:cNvSpPr/>
          <p:nvPr/>
        </p:nvSpPr>
        <p:spPr>
          <a:xfrm>
            <a:off x="2234489" y="1254075"/>
            <a:ext cx="6653304" cy="37811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pic>
        <p:nvPicPr>
          <p:cNvPr id="46" name="그림 45">
            <a:extLst>
              <a:ext uri="{FF2B5EF4-FFF2-40B4-BE49-F238E27FC236}">
                <a16:creationId xmlns:a16="http://schemas.microsoft.com/office/drawing/2014/main" id="{E52B7C2F-669D-448C-895F-61EB7C7F1610}"/>
              </a:ext>
            </a:extLst>
          </p:cNvPr>
          <p:cNvPicPr>
            <a:picLocks noChangeAspect="1"/>
          </p:cNvPicPr>
          <p:nvPr/>
        </p:nvPicPr>
        <p:blipFill>
          <a:blip r:embed="rId3"/>
          <a:stretch>
            <a:fillRect/>
          </a:stretch>
        </p:blipFill>
        <p:spPr>
          <a:xfrm>
            <a:off x="2283917" y="1782879"/>
            <a:ext cx="685800" cy="352425"/>
          </a:xfrm>
          <a:prstGeom prst="rect">
            <a:avLst/>
          </a:prstGeom>
        </p:spPr>
      </p:pic>
      <p:pic>
        <p:nvPicPr>
          <p:cNvPr id="47" name="그림 46">
            <a:extLst>
              <a:ext uri="{FF2B5EF4-FFF2-40B4-BE49-F238E27FC236}">
                <a16:creationId xmlns:a16="http://schemas.microsoft.com/office/drawing/2014/main" id="{00FA3C5E-B717-45E4-8E38-614448D887AE}"/>
              </a:ext>
            </a:extLst>
          </p:cNvPr>
          <p:cNvPicPr>
            <a:picLocks noChangeAspect="1"/>
          </p:cNvPicPr>
          <p:nvPr/>
        </p:nvPicPr>
        <p:blipFill>
          <a:blip r:embed="rId4"/>
          <a:stretch>
            <a:fillRect/>
          </a:stretch>
        </p:blipFill>
        <p:spPr>
          <a:xfrm>
            <a:off x="4474121" y="1556505"/>
            <a:ext cx="1926948" cy="269923"/>
          </a:xfrm>
          <a:prstGeom prst="rect">
            <a:avLst/>
          </a:prstGeom>
        </p:spPr>
      </p:pic>
      <p:sp>
        <p:nvSpPr>
          <p:cNvPr id="48" name="TextBox 47">
            <a:extLst>
              <a:ext uri="{FF2B5EF4-FFF2-40B4-BE49-F238E27FC236}">
                <a16:creationId xmlns:a16="http://schemas.microsoft.com/office/drawing/2014/main" id="{2FB15759-F91F-4F32-9B3D-C36B12BDA957}"/>
              </a:ext>
            </a:extLst>
          </p:cNvPr>
          <p:cNvSpPr txBox="1"/>
          <p:nvPr/>
        </p:nvSpPr>
        <p:spPr>
          <a:xfrm>
            <a:off x="2957360" y="1845875"/>
            <a:ext cx="922662"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community</a:t>
            </a:r>
            <a:endParaRPr lang="ko-KR" altLang="en-US" sz="1050" dirty="0">
              <a:solidFill>
                <a:schemeClr val="accent1">
                  <a:lumMod val="60000"/>
                  <a:lumOff val="40000"/>
                </a:schemeClr>
              </a:solidFill>
              <a:latin typeface="08서울남산체 M" panose="02020603020101020101" pitchFamily="18" charset="-127"/>
              <a:ea typeface="08서울남산체 M" panose="02020603020101020101" pitchFamily="18" charset="-127"/>
            </a:endParaRPr>
          </a:p>
        </p:txBody>
      </p:sp>
      <p:sp>
        <p:nvSpPr>
          <p:cNvPr id="49" name="TextBox 48">
            <a:extLst>
              <a:ext uri="{FF2B5EF4-FFF2-40B4-BE49-F238E27FC236}">
                <a16:creationId xmlns:a16="http://schemas.microsoft.com/office/drawing/2014/main" id="{1483BDB2-BEDD-42B6-9B44-CD0B8819F50F}"/>
              </a:ext>
            </a:extLst>
          </p:cNvPr>
          <p:cNvSpPr txBox="1"/>
          <p:nvPr/>
        </p:nvSpPr>
        <p:spPr>
          <a:xfrm>
            <a:off x="7061021" y="1540776"/>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Log In</a:t>
            </a:r>
          </a:p>
        </p:txBody>
      </p:sp>
      <p:sp>
        <p:nvSpPr>
          <p:cNvPr id="50" name="TextBox 49">
            <a:extLst>
              <a:ext uri="{FF2B5EF4-FFF2-40B4-BE49-F238E27FC236}">
                <a16:creationId xmlns:a16="http://schemas.microsoft.com/office/drawing/2014/main" id="{B6F082F5-188C-4E0C-8E21-9E4A77D1819D}"/>
              </a:ext>
            </a:extLst>
          </p:cNvPr>
          <p:cNvSpPr txBox="1"/>
          <p:nvPr/>
        </p:nvSpPr>
        <p:spPr>
          <a:xfrm>
            <a:off x="7611612" y="1540776"/>
            <a:ext cx="685800"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Sign Up</a:t>
            </a:r>
          </a:p>
        </p:txBody>
      </p:sp>
      <p:sp>
        <p:nvSpPr>
          <p:cNvPr id="51" name="TextBox 50">
            <a:extLst>
              <a:ext uri="{FF2B5EF4-FFF2-40B4-BE49-F238E27FC236}">
                <a16:creationId xmlns:a16="http://schemas.microsoft.com/office/drawing/2014/main" id="{E7DD7764-E5AF-4D1F-97A1-4B6942179695}"/>
              </a:ext>
            </a:extLst>
          </p:cNvPr>
          <p:cNvSpPr txBox="1"/>
          <p:nvPr/>
        </p:nvSpPr>
        <p:spPr>
          <a:xfrm>
            <a:off x="8242956" y="1549314"/>
            <a:ext cx="677068" cy="253916"/>
          </a:xfrm>
          <a:prstGeom prst="rect">
            <a:avLst/>
          </a:prstGeom>
          <a:noFill/>
        </p:spPr>
        <p:txBody>
          <a:bodyPr wrap="square" rtlCol="0">
            <a:spAutoFit/>
          </a:bodyPr>
          <a:lstStyle/>
          <a:p>
            <a:r>
              <a:rPr lang="en-US" altLang="ko-KR" sz="1050" dirty="0">
                <a:solidFill>
                  <a:schemeClr val="accent1">
                    <a:lumMod val="60000"/>
                    <a:lumOff val="40000"/>
                  </a:schemeClr>
                </a:solidFill>
                <a:latin typeface="08서울남산체 M" panose="02020603020101020101" pitchFamily="18" charset="-127"/>
                <a:ea typeface="08서울남산체 M" panose="02020603020101020101" pitchFamily="18" charset="-127"/>
              </a:rPr>
              <a:t>Basket</a:t>
            </a:r>
          </a:p>
        </p:txBody>
      </p:sp>
      <p:cxnSp>
        <p:nvCxnSpPr>
          <p:cNvPr id="52" name="직선 연결선 51">
            <a:extLst>
              <a:ext uri="{FF2B5EF4-FFF2-40B4-BE49-F238E27FC236}">
                <a16:creationId xmlns:a16="http://schemas.microsoft.com/office/drawing/2014/main" id="{972A85E4-D25E-4ADD-95F9-3C1D4025A0EB}"/>
              </a:ext>
            </a:extLst>
          </p:cNvPr>
          <p:cNvCxnSpPr/>
          <p:nvPr/>
        </p:nvCxnSpPr>
        <p:spPr>
          <a:xfrm>
            <a:off x="2245153" y="2146262"/>
            <a:ext cx="6653304"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FEB01A1-ADAC-4B5E-BAE6-3FECEBD2B1D7}"/>
              </a:ext>
            </a:extLst>
          </p:cNvPr>
          <p:cNvSpPr txBox="1"/>
          <p:nvPr/>
        </p:nvSpPr>
        <p:spPr>
          <a:xfrm>
            <a:off x="2294581" y="1387228"/>
            <a:ext cx="1966670" cy="338554"/>
          </a:xfrm>
          <a:prstGeom prst="rect">
            <a:avLst/>
          </a:prstGeom>
          <a:noFill/>
        </p:spPr>
        <p:txBody>
          <a:bodyPr wrap="square" rtlCol="0">
            <a:spAutoFit/>
          </a:bodyPr>
          <a:lstStyle/>
          <a:p>
            <a:r>
              <a:rPr lang="en-US" altLang="ko-KR" sz="1600" b="1" dirty="0" err="1">
                <a:latin typeface="08서울남산체 M" panose="02020603020101020101" pitchFamily="18" charset="-127"/>
                <a:ea typeface="08서울남산체 M" panose="02020603020101020101" pitchFamily="18" charset="-127"/>
              </a:rPr>
              <a:t>Faredy</a:t>
            </a:r>
            <a:endParaRPr lang="ko-KR" altLang="en-US" sz="1600" b="1" dirty="0">
              <a:latin typeface="08서울남산체 M" panose="02020603020101020101" pitchFamily="18" charset="-127"/>
              <a:ea typeface="08서울남산체 M" panose="02020603020101020101" pitchFamily="18" charset="-127"/>
            </a:endParaRPr>
          </a:p>
        </p:txBody>
      </p:sp>
      <p:cxnSp>
        <p:nvCxnSpPr>
          <p:cNvPr id="54" name="직선 연결선 53">
            <a:extLst>
              <a:ext uri="{FF2B5EF4-FFF2-40B4-BE49-F238E27FC236}">
                <a16:creationId xmlns:a16="http://schemas.microsoft.com/office/drawing/2014/main" id="{0FB8B04A-49FA-4B86-82D2-BCC56331C32A}"/>
              </a:ext>
            </a:extLst>
          </p:cNvPr>
          <p:cNvCxnSpPr/>
          <p:nvPr/>
        </p:nvCxnSpPr>
        <p:spPr>
          <a:xfrm>
            <a:off x="2234489" y="2600944"/>
            <a:ext cx="665330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E738136-2DC4-40A5-929F-6340653D8E1E}"/>
              </a:ext>
            </a:extLst>
          </p:cNvPr>
          <p:cNvSpPr txBox="1"/>
          <p:nvPr/>
        </p:nvSpPr>
        <p:spPr>
          <a:xfrm>
            <a:off x="2512579" y="2267160"/>
            <a:ext cx="1593886" cy="253916"/>
          </a:xfrm>
          <a:prstGeom prst="rect">
            <a:avLst/>
          </a:prstGeom>
          <a:noFill/>
          <a:ln>
            <a:noFill/>
          </a:ln>
          <a:effectLst>
            <a:glow rad="63500">
              <a:schemeClr val="accent5">
                <a:satMod val="175000"/>
                <a:alpha val="40000"/>
              </a:schemeClr>
            </a:glow>
            <a:softEdge rad="12700"/>
          </a:effectLst>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kind of clothes?</a:t>
            </a:r>
            <a:endParaRPr lang="ko-KR" altLang="en-US" sz="1050" b="1" dirty="0">
              <a:latin typeface="08서울남산체 M" panose="02020603020101020101" pitchFamily="18" charset="-127"/>
              <a:ea typeface="08서울남산체 M" panose="02020603020101020101" pitchFamily="18" charset="-127"/>
            </a:endParaRPr>
          </a:p>
        </p:txBody>
      </p:sp>
      <p:sp>
        <p:nvSpPr>
          <p:cNvPr id="56" name="TextBox 55">
            <a:extLst>
              <a:ext uri="{FF2B5EF4-FFF2-40B4-BE49-F238E27FC236}">
                <a16:creationId xmlns:a16="http://schemas.microsoft.com/office/drawing/2014/main" id="{62A2A945-BC04-4C33-8BE4-049CE6D58EE5}"/>
              </a:ext>
            </a:extLst>
          </p:cNvPr>
          <p:cNvSpPr txBox="1"/>
          <p:nvPr/>
        </p:nvSpPr>
        <p:spPr>
          <a:xfrm>
            <a:off x="4419737" y="2250845"/>
            <a:ext cx="1842397" cy="253916"/>
          </a:xfrm>
          <a:prstGeom prst="rect">
            <a:avLst/>
          </a:prstGeom>
          <a:noFill/>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do I wear today?</a:t>
            </a:r>
            <a:endParaRPr lang="ko-KR" altLang="en-US" sz="1050" b="1" dirty="0">
              <a:latin typeface="08서울남산체 M" panose="02020603020101020101" pitchFamily="18" charset="-127"/>
              <a:ea typeface="08서울남산체 M" panose="02020603020101020101" pitchFamily="18" charset="-127"/>
            </a:endParaRPr>
          </a:p>
        </p:txBody>
      </p:sp>
      <p:sp>
        <p:nvSpPr>
          <p:cNvPr id="57" name="TextBox 56">
            <a:extLst>
              <a:ext uri="{FF2B5EF4-FFF2-40B4-BE49-F238E27FC236}">
                <a16:creationId xmlns:a16="http://schemas.microsoft.com/office/drawing/2014/main" id="{57DAFA81-6C98-4C51-9324-2FD26EC5234E}"/>
              </a:ext>
            </a:extLst>
          </p:cNvPr>
          <p:cNvSpPr txBox="1"/>
          <p:nvPr/>
        </p:nvSpPr>
        <p:spPr>
          <a:xfrm>
            <a:off x="6475083" y="2254964"/>
            <a:ext cx="1842397" cy="253916"/>
          </a:xfrm>
          <a:prstGeom prst="rect">
            <a:avLst/>
          </a:prstGeom>
          <a:noFill/>
        </p:spPr>
        <p:txBody>
          <a:bodyPr wrap="square" rtlCol="0">
            <a:spAutoFit/>
          </a:bodyPr>
          <a:lstStyle/>
          <a:p>
            <a:r>
              <a:rPr lang="en-US" altLang="ko-KR" sz="1050" b="1" dirty="0">
                <a:latin typeface="08서울남산체 M" panose="02020603020101020101" pitchFamily="18" charset="-127"/>
                <a:ea typeface="08서울남산체 M" panose="02020603020101020101" pitchFamily="18" charset="-127"/>
              </a:rPr>
              <a:t>What is the best selling?</a:t>
            </a:r>
            <a:endParaRPr lang="ko-KR" altLang="en-US" sz="1050" b="1" dirty="0">
              <a:latin typeface="08서울남산체 M" panose="02020603020101020101" pitchFamily="18" charset="-127"/>
              <a:ea typeface="08서울남산체 M" panose="02020603020101020101" pitchFamily="18" charset="-127"/>
            </a:endParaRPr>
          </a:p>
        </p:txBody>
      </p:sp>
      <p:sp>
        <p:nvSpPr>
          <p:cNvPr id="58" name="직사각형 57">
            <a:extLst>
              <a:ext uri="{FF2B5EF4-FFF2-40B4-BE49-F238E27FC236}">
                <a16:creationId xmlns:a16="http://schemas.microsoft.com/office/drawing/2014/main" id="{B2AB3E99-D933-4213-8299-8710138E9E81}"/>
              </a:ext>
            </a:extLst>
          </p:cNvPr>
          <p:cNvSpPr/>
          <p:nvPr/>
        </p:nvSpPr>
        <p:spPr>
          <a:xfrm>
            <a:off x="2583372" y="3048819"/>
            <a:ext cx="1677879" cy="196828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59" name="TextBox 58">
            <a:extLst>
              <a:ext uri="{FF2B5EF4-FFF2-40B4-BE49-F238E27FC236}">
                <a16:creationId xmlns:a16="http://schemas.microsoft.com/office/drawing/2014/main" id="{8A8F1F4E-C6EA-4A45-856F-0D29547682DD}"/>
              </a:ext>
            </a:extLst>
          </p:cNvPr>
          <p:cNvSpPr txBox="1"/>
          <p:nvPr/>
        </p:nvSpPr>
        <p:spPr>
          <a:xfrm>
            <a:off x="2512579" y="2719462"/>
            <a:ext cx="1915295" cy="276999"/>
          </a:xfrm>
          <a:prstGeom prst="rect">
            <a:avLst/>
          </a:prstGeom>
          <a:noFill/>
        </p:spPr>
        <p:txBody>
          <a:bodyPr wrap="square" rtlCol="0">
            <a:spAutoFit/>
          </a:bodyPr>
          <a:lstStyle/>
          <a:p>
            <a:r>
              <a:rPr lang="en-US" altLang="ko-KR" sz="1200" b="1" dirty="0">
                <a:latin typeface="08서울남산체 M" panose="02020603020101020101" pitchFamily="18" charset="-127"/>
                <a:ea typeface="08서울남산체 M" panose="02020603020101020101" pitchFamily="18" charset="-127"/>
              </a:rPr>
              <a:t>Check category</a:t>
            </a:r>
            <a:endParaRPr lang="ko-KR" altLang="en-US" sz="1200" b="1" dirty="0">
              <a:latin typeface="08서울남산체 M" panose="02020603020101020101" pitchFamily="18" charset="-127"/>
              <a:ea typeface="08서울남산체 M" panose="02020603020101020101" pitchFamily="18" charset="-127"/>
            </a:endParaRPr>
          </a:p>
        </p:txBody>
      </p:sp>
      <p:sp>
        <p:nvSpPr>
          <p:cNvPr id="60" name="직사각형 59">
            <a:extLst>
              <a:ext uri="{FF2B5EF4-FFF2-40B4-BE49-F238E27FC236}">
                <a16:creationId xmlns:a16="http://schemas.microsoft.com/office/drawing/2014/main" id="{51461159-88CA-4EC0-9BDC-7D2A50FC1459}"/>
              </a:ext>
            </a:extLst>
          </p:cNvPr>
          <p:cNvSpPr/>
          <p:nvPr/>
        </p:nvSpPr>
        <p:spPr>
          <a:xfrm>
            <a:off x="2694194" y="4766604"/>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save</a:t>
            </a:r>
          </a:p>
        </p:txBody>
      </p:sp>
      <p:sp>
        <p:nvSpPr>
          <p:cNvPr id="61" name="직사각형 60">
            <a:extLst>
              <a:ext uri="{FF2B5EF4-FFF2-40B4-BE49-F238E27FC236}">
                <a16:creationId xmlns:a16="http://schemas.microsoft.com/office/drawing/2014/main" id="{FBD28CAE-C69D-47BB-9586-C7DDEFC5F31B}"/>
              </a:ext>
            </a:extLst>
          </p:cNvPr>
          <p:cNvSpPr/>
          <p:nvPr/>
        </p:nvSpPr>
        <p:spPr>
          <a:xfrm>
            <a:off x="4896642" y="3011344"/>
            <a:ext cx="1677879" cy="1968289"/>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62" name="화살표: 오른쪽 61">
            <a:extLst>
              <a:ext uri="{FF2B5EF4-FFF2-40B4-BE49-F238E27FC236}">
                <a16:creationId xmlns:a16="http://schemas.microsoft.com/office/drawing/2014/main" id="{B6AA31C9-B372-44A7-B18C-DCFAA5815F1C}"/>
              </a:ext>
            </a:extLst>
          </p:cNvPr>
          <p:cNvSpPr/>
          <p:nvPr/>
        </p:nvSpPr>
        <p:spPr>
          <a:xfrm>
            <a:off x="4482143" y="3754206"/>
            <a:ext cx="299501" cy="29950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63" name="TextBox 62">
            <a:extLst>
              <a:ext uri="{FF2B5EF4-FFF2-40B4-BE49-F238E27FC236}">
                <a16:creationId xmlns:a16="http://schemas.microsoft.com/office/drawing/2014/main" id="{D6F6A904-23F9-4F28-8794-B6B467C0A06D}"/>
              </a:ext>
            </a:extLst>
          </p:cNvPr>
          <p:cNvSpPr txBox="1"/>
          <p:nvPr/>
        </p:nvSpPr>
        <p:spPr>
          <a:xfrm>
            <a:off x="4827416" y="2717517"/>
            <a:ext cx="1915295" cy="276999"/>
          </a:xfrm>
          <a:prstGeom prst="rect">
            <a:avLst/>
          </a:prstGeom>
          <a:noFill/>
        </p:spPr>
        <p:txBody>
          <a:bodyPr wrap="square" rtlCol="0">
            <a:spAutoFit/>
          </a:bodyPr>
          <a:lstStyle/>
          <a:p>
            <a:r>
              <a:rPr lang="en-US" altLang="ko-KR" sz="1200" b="1" dirty="0">
                <a:latin typeface="08서울남산체 M" panose="02020603020101020101" pitchFamily="18" charset="-127"/>
                <a:ea typeface="08서울남산체 M" panose="02020603020101020101" pitchFamily="18" charset="-127"/>
              </a:rPr>
              <a:t>Recommend clothes</a:t>
            </a:r>
            <a:endParaRPr lang="ko-KR" altLang="en-US" sz="1200" b="1" dirty="0">
              <a:latin typeface="08서울남산체 M" panose="02020603020101020101" pitchFamily="18" charset="-127"/>
              <a:ea typeface="08서울남산체 M" panose="02020603020101020101" pitchFamily="18" charset="-127"/>
            </a:endParaRPr>
          </a:p>
        </p:txBody>
      </p:sp>
      <p:sp>
        <p:nvSpPr>
          <p:cNvPr id="64" name="직사각형 63">
            <a:extLst>
              <a:ext uri="{FF2B5EF4-FFF2-40B4-BE49-F238E27FC236}">
                <a16:creationId xmlns:a16="http://schemas.microsoft.com/office/drawing/2014/main" id="{3232C679-DA15-485E-B1EA-B92211DF1D1F}"/>
              </a:ext>
            </a:extLst>
          </p:cNvPr>
          <p:cNvSpPr/>
          <p:nvPr/>
        </p:nvSpPr>
        <p:spPr>
          <a:xfrm>
            <a:off x="5002536" y="3199707"/>
            <a:ext cx="693929" cy="748107"/>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65" name="직사각형 64">
            <a:extLst>
              <a:ext uri="{FF2B5EF4-FFF2-40B4-BE49-F238E27FC236}">
                <a16:creationId xmlns:a16="http://schemas.microsoft.com/office/drawing/2014/main" id="{EDC8DF49-A520-4B9A-8602-3E24835C1040}"/>
              </a:ext>
            </a:extLst>
          </p:cNvPr>
          <p:cNvSpPr/>
          <p:nvPr/>
        </p:nvSpPr>
        <p:spPr>
          <a:xfrm>
            <a:off x="5025717" y="4011286"/>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Select</a:t>
            </a:r>
          </a:p>
        </p:txBody>
      </p:sp>
      <p:sp>
        <p:nvSpPr>
          <p:cNvPr id="66" name="직사각형 65">
            <a:extLst>
              <a:ext uri="{FF2B5EF4-FFF2-40B4-BE49-F238E27FC236}">
                <a16:creationId xmlns:a16="http://schemas.microsoft.com/office/drawing/2014/main" id="{6D7A1B56-8D37-4F0C-A245-22E869EBC518}"/>
              </a:ext>
            </a:extLst>
          </p:cNvPr>
          <p:cNvSpPr/>
          <p:nvPr/>
        </p:nvSpPr>
        <p:spPr>
          <a:xfrm>
            <a:off x="5772778" y="3216180"/>
            <a:ext cx="693929" cy="748107"/>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67" name="직사각형 66">
            <a:extLst>
              <a:ext uri="{FF2B5EF4-FFF2-40B4-BE49-F238E27FC236}">
                <a16:creationId xmlns:a16="http://schemas.microsoft.com/office/drawing/2014/main" id="{4D5E84BF-C5E2-41C1-B7BC-5837D5A6EF79}"/>
              </a:ext>
            </a:extLst>
          </p:cNvPr>
          <p:cNvSpPr/>
          <p:nvPr/>
        </p:nvSpPr>
        <p:spPr>
          <a:xfrm>
            <a:off x="5795959" y="4027759"/>
            <a:ext cx="647565" cy="219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sz="1050" dirty="0">
                <a:solidFill>
                  <a:schemeClr val="bg1"/>
                </a:solidFill>
                <a:latin typeface="08서울남산체 M" panose="02020603020101020101" pitchFamily="18" charset="-127"/>
                <a:ea typeface="08서울남산체 M" panose="02020603020101020101" pitchFamily="18" charset="-127"/>
              </a:rPr>
              <a:t>Select</a:t>
            </a:r>
          </a:p>
        </p:txBody>
      </p:sp>
      <p:sp>
        <p:nvSpPr>
          <p:cNvPr id="68" name="직사각형 67">
            <a:extLst>
              <a:ext uri="{FF2B5EF4-FFF2-40B4-BE49-F238E27FC236}">
                <a16:creationId xmlns:a16="http://schemas.microsoft.com/office/drawing/2014/main" id="{1256DBD3-7926-42C7-B465-C9645224A937}"/>
              </a:ext>
            </a:extLst>
          </p:cNvPr>
          <p:cNvSpPr/>
          <p:nvPr/>
        </p:nvSpPr>
        <p:spPr>
          <a:xfrm>
            <a:off x="2708493" y="3201219"/>
            <a:ext cx="1171529" cy="1547250"/>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cxnSp>
        <p:nvCxnSpPr>
          <p:cNvPr id="69" name="직선 연결선 68">
            <a:extLst>
              <a:ext uri="{FF2B5EF4-FFF2-40B4-BE49-F238E27FC236}">
                <a16:creationId xmlns:a16="http://schemas.microsoft.com/office/drawing/2014/main" id="{1C08951D-0765-4239-90FB-981648C565EF}"/>
              </a:ext>
            </a:extLst>
          </p:cNvPr>
          <p:cNvCxnSpPr>
            <a:cxnSpLocks/>
          </p:cNvCxnSpPr>
          <p:nvPr/>
        </p:nvCxnSpPr>
        <p:spPr>
          <a:xfrm>
            <a:off x="2943135" y="3865600"/>
            <a:ext cx="304602" cy="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0" name="타원 69">
            <a:extLst>
              <a:ext uri="{FF2B5EF4-FFF2-40B4-BE49-F238E27FC236}">
                <a16:creationId xmlns:a16="http://schemas.microsoft.com/office/drawing/2014/main" id="{82E67434-FEBB-4807-A2A1-BC6BF8023CDE}"/>
              </a:ext>
            </a:extLst>
          </p:cNvPr>
          <p:cNvSpPr/>
          <p:nvPr/>
        </p:nvSpPr>
        <p:spPr>
          <a:xfrm>
            <a:off x="2799113" y="3809329"/>
            <a:ext cx="121204" cy="124263"/>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71" name="직사각형 70">
            <a:extLst>
              <a:ext uri="{FF2B5EF4-FFF2-40B4-BE49-F238E27FC236}">
                <a16:creationId xmlns:a16="http://schemas.microsoft.com/office/drawing/2014/main" id="{1EA5D463-211B-429E-ABAC-DEAE87049E2C}"/>
              </a:ext>
            </a:extLst>
          </p:cNvPr>
          <p:cNvSpPr/>
          <p:nvPr/>
        </p:nvSpPr>
        <p:spPr>
          <a:xfrm>
            <a:off x="2824270" y="3285982"/>
            <a:ext cx="389443" cy="42923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cxnSp>
        <p:nvCxnSpPr>
          <p:cNvPr id="72" name="직선 연결선 71">
            <a:extLst>
              <a:ext uri="{FF2B5EF4-FFF2-40B4-BE49-F238E27FC236}">
                <a16:creationId xmlns:a16="http://schemas.microsoft.com/office/drawing/2014/main" id="{967ED150-43D2-4F0B-9362-31F8722A1906}"/>
              </a:ext>
            </a:extLst>
          </p:cNvPr>
          <p:cNvCxnSpPr>
            <a:cxnSpLocks/>
          </p:cNvCxnSpPr>
          <p:nvPr/>
        </p:nvCxnSpPr>
        <p:spPr>
          <a:xfrm>
            <a:off x="3490953" y="3869717"/>
            <a:ext cx="304602" cy="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3" name="타원 72">
            <a:extLst>
              <a:ext uri="{FF2B5EF4-FFF2-40B4-BE49-F238E27FC236}">
                <a16:creationId xmlns:a16="http://schemas.microsoft.com/office/drawing/2014/main" id="{8733B432-95E4-4112-A9AD-6CB61116534F}"/>
              </a:ext>
            </a:extLst>
          </p:cNvPr>
          <p:cNvSpPr/>
          <p:nvPr/>
        </p:nvSpPr>
        <p:spPr>
          <a:xfrm>
            <a:off x="3346931" y="3813446"/>
            <a:ext cx="121204" cy="124263"/>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74" name="직사각형 73">
            <a:extLst>
              <a:ext uri="{FF2B5EF4-FFF2-40B4-BE49-F238E27FC236}">
                <a16:creationId xmlns:a16="http://schemas.microsoft.com/office/drawing/2014/main" id="{ABC7622B-7E07-456B-99FF-9ADEF4FD8F88}"/>
              </a:ext>
            </a:extLst>
          </p:cNvPr>
          <p:cNvSpPr/>
          <p:nvPr/>
        </p:nvSpPr>
        <p:spPr>
          <a:xfrm>
            <a:off x="3372088" y="3290099"/>
            <a:ext cx="389443" cy="42923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cxnSp>
        <p:nvCxnSpPr>
          <p:cNvPr id="75" name="직선 연결선 74">
            <a:extLst>
              <a:ext uri="{FF2B5EF4-FFF2-40B4-BE49-F238E27FC236}">
                <a16:creationId xmlns:a16="http://schemas.microsoft.com/office/drawing/2014/main" id="{D5666BA2-8CD0-4EB8-B74D-B5513A56B281}"/>
              </a:ext>
            </a:extLst>
          </p:cNvPr>
          <p:cNvCxnSpPr>
            <a:cxnSpLocks/>
          </p:cNvCxnSpPr>
          <p:nvPr/>
        </p:nvCxnSpPr>
        <p:spPr>
          <a:xfrm>
            <a:off x="3507427" y="4578174"/>
            <a:ext cx="304602" cy="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3E20D622-AB40-4037-B264-93208F8B0C53}"/>
              </a:ext>
            </a:extLst>
          </p:cNvPr>
          <p:cNvSpPr/>
          <p:nvPr/>
        </p:nvSpPr>
        <p:spPr>
          <a:xfrm>
            <a:off x="3363405" y="4521903"/>
            <a:ext cx="121204" cy="124263"/>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77" name="직사각형 76">
            <a:extLst>
              <a:ext uri="{FF2B5EF4-FFF2-40B4-BE49-F238E27FC236}">
                <a16:creationId xmlns:a16="http://schemas.microsoft.com/office/drawing/2014/main" id="{E0434619-EF5F-40AD-B6B5-F48A7E51F347}"/>
              </a:ext>
            </a:extLst>
          </p:cNvPr>
          <p:cNvSpPr/>
          <p:nvPr/>
        </p:nvSpPr>
        <p:spPr>
          <a:xfrm>
            <a:off x="3388562" y="3998556"/>
            <a:ext cx="389443" cy="42923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cxnSp>
        <p:nvCxnSpPr>
          <p:cNvPr id="78" name="직선 연결선 77">
            <a:extLst>
              <a:ext uri="{FF2B5EF4-FFF2-40B4-BE49-F238E27FC236}">
                <a16:creationId xmlns:a16="http://schemas.microsoft.com/office/drawing/2014/main" id="{A499A139-6661-49AE-A86F-BA8E827FB38B}"/>
              </a:ext>
            </a:extLst>
          </p:cNvPr>
          <p:cNvCxnSpPr>
            <a:cxnSpLocks/>
          </p:cNvCxnSpPr>
          <p:nvPr/>
        </p:nvCxnSpPr>
        <p:spPr>
          <a:xfrm>
            <a:off x="2967847" y="4582292"/>
            <a:ext cx="304602" cy="3"/>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9" name="타원 78">
            <a:extLst>
              <a:ext uri="{FF2B5EF4-FFF2-40B4-BE49-F238E27FC236}">
                <a16:creationId xmlns:a16="http://schemas.microsoft.com/office/drawing/2014/main" id="{BB9750A4-5063-499B-8EBD-A4B0F3D7A753}"/>
              </a:ext>
            </a:extLst>
          </p:cNvPr>
          <p:cNvSpPr/>
          <p:nvPr/>
        </p:nvSpPr>
        <p:spPr>
          <a:xfrm>
            <a:off x="2823825" y="4526021"/>
            <a:ext cx="121204" cy="124263"/>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80" name="직사각형 79">
            <a:extLst>
              <a:ext uri="{FF2B5EF4-FFF2-40B4-BE49-F238E27FC236}">
                <a16:creationId xmlns:a16="http://schemas.microsoft.com/office/drawing/2014/main" id="{6AF3CCEF-5113-483C-B332-B515BFBD471C}"/>
              </a:ext>
            </a:extLst>
          </p:cNvPr>
          <p:cNvSpPr/>
          <p:nvPr/>
        </p:nvSpPr>
        <p:spPr>
          <a:xfrm>
            <a:off x="2848982" y="4002674"/>
            <a:ext cx="389443" cy="429232"/>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altLang="ko-KR" dirty="0">
              <a:solidFill>
                <a:schemeClr val="tx1"/>
              </a:solidFill>
              <a:latin typeface="08서울남산체 M" panose="02020603020101020101" pitchFamily="18" charset="-127"/>
              <a:ea typeface="08서울남산체 M" panose="02020603020101020101" pitchFamily="18" charset="-127"/>
            </a:endParaRPr>
          </a:p>
        </p:txBody>
      </p:sp>
      <p:sp>
        <p:nvSpPr>
          <p:cNvPr id="81" name="직사각형 80">
            <a:extLst>
              <a:ext uri="{FF2B5EF4-FFF2-40B4-BE49-F238E27FC236}">
                <a16:creationId xmlns:a16="http://schemas.microsoft.com/office/drawing/2014/main" id="{A6013B43-0F06-474A-ADF0-6B375BF900FD}"/>
              </a:ext>
            </a:extLst>
          </p:cNvPr>
          <p:cNvSpPr/>
          <p:nvPr/>
        </p:nvSpPr>
        <p:spPr>
          <a:xfrm>
            <a:off x="9236444" y="1254138"/>
            <a:ext cx="2749044" cy="4565894"/>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tx1"/>
                </a:solidFill>
                <a:latin typeface="08서울남산체 EB" panose="02020603020101020101" pitchFamily="18" charset="-127"/>
                <a:ea typeface="08서울남산체 EB" panose="02020603020101020101" pitchFamily="18" charset="-127"/>
              </a:rPr>
              <a:t>What is the best selling?</a:t>
            </a:r>
          </a:p>
          <a:p>
            <a:endParaRPr lang="en-US" altLang="ko-KR" dirty="0">
              <a:solidFill>
                <a:schemeClr val="tx1"/>
              </a:solidFill>
              <a:latin typeface="08서울남산체 M" panose="02020603020101020101" pitchFamily="18" charset="-127"/>
              <a:ea typeface="08서울남산체 M" panose="02020603020101020101" pitchFamily="18" charset="-127"/>
            </a:endParaRPr>
          </a:p>
          <a:p>
            <a:r>
              <a:rPr lang="en-US" altLang="ko-KR" dirty="0">
                <a:solidFill>
                  <a:schemeClr val="tx1"/>
                </a:solidFill>
                <a:latin typeface="08서울남산체 M" panose="02020603020101020101" pitchFamily="18" charset="-127"/>
                <a:ea typeface="08서울남산체 M" panose="02020603020101020101" pitchFamily="18" charset="-127"/>
              </a:rPr>
              <a:t>In this page, we offer the services which recommend the most chosen clothes. In our community or </a:t>
            </a:r>
            <a:r>
              <a:rPr lang="en-US" altLang="ko-KR" dirty="0" err="1">
                <a:solidFill>
                  <a:schemeClr val="tx1"/>
                </a:solidFill>
                <a:latin typeface="08서울남산체 M" panose="02020603020101020101" pitchFamily="18" charset="-127"/>
                <a:ea typeface="08서울남산체 M" panose="02020603020101020101" pitchFamily="18" charset="-127"/>
              </a:rPr>
              <a:t>facebook</a:t>
            </a:r>
            <a:r>
              <a:rPr lang="en-US" altLang="ko-KR" dirty="0">
                <a:solidFill>
                  <a:schemeClr val="tx1"/>
                </a:solidFill>
                <a:latin typeface="08서울남산체 M" panose="02020603020101020101" pitchFamily="18" charset="-127"/>
                <a:ea typeface="08서울남산체 M" panose="02020603020101020101" pitchFamily="18" charset="-127"/>
              </a:rPr>
              <a:t>, Instagram, we can gather the data which is the most chosen and we show them.</a:t>
            </a:r>
          </a:p>
        </p:txBody>
      </p:sp>
      <p:sp>
        <p:nvSpPr>
          <p:cNvPr id="115" name="직사각형 114">
            <a:extLst>
              <a:ext uri="{FF2B5EF4-FFF2-40B4-BE49-F238E27FC236}">
                <a16:creationId xmlns:a16="http://schemas.microsoft.com/office/drawing/2014/main" id="{FCFBB96C-62C8-4032-899A-B86879AC5BCC}"/>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116" name="그룹 115">
            <a:extLst>
              <a:ext uri="{FF2B5EF4-FFF2-40B4-BE49-F238E27FC236}">
                <a16:creationId xmlns:a16="http://schemas.microsoft.com/office/drawing/2014/main" id="{406DD1D9-1F3A-483F-8EEF-95EE8A3B6A0E}"/>
              </a:ext>
            </a:extLst>
          </p:cNvPr>
          <p:cNvGrpSpPr/>
          <p:nvPr/>
        </p:nvGrpSpPr>
        <p:grpSpPr>
          <a:xfrm>
            <a:off x="-3538" y="4922244"/>
            <a:ext cx="1642369" cy="477156"/>
            <a:chOff x="0" y="3374666"/>
            <a:chExt cx="1642369" cy="630651"/>
          </a:xfrm>
        </p:grpSpPr>
        <p:sp>
          <p:nvSpPr>
            <p:cNvPr id="117" name="직사각형 116">
              <a:extLst>
                <a:ext uri="{FF2B5EF4-FFF2-40B4-BE49-F238E27FC236}">
                  <a16:creationId xmlns:a16="http://schemas.microsoft.com/office/drawing/2014/main" id="{23E0EE37-3AFB-4546-8F3A-73662B3D9B54}"/>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직사각형 118">
              <a:extLst>
                <a:ext uri="{FF2B5EF4-FFF2-40B4-BE49-F238E27FC236}">
                  <a16:creationId xmlns:a16="http://schemas.microsoft.com/office/drawing/2014/main" id="{383D8D8E-B46A-4F1F-A859-2720E5D0344B}"/>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120" name="TextBox 119">
            <a:extLst>
              <a:ext uri="{FF2B5EF4-FFF2-40B4-BE49-F238E27FC236}">
                <a16:creationId xmlns:a16="http://schemas.microsoft.com/office/drawing/2014/main" id="{2C58B2A5-DB70-4827-907E-81F4A4D07209}"/>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121" name="직선 연결선 120">
            <a:extLst>
              <a:ext uri="{FF2B5EF4-FFF2-40B4-BE49-F238E27FC236}">
                <a16:creationId xmlns:a16="http://schemas.microsoft.com/office/drawing/2014/main" id="{8FEB2F2C-2767-4252-9FEA-29A616F89BB6}"/>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AAB8745B-D405-4FB9-9CC9-B5719D8D0C10}"/>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E6D1A825-9058-405E-9345-51C3443331DA}"/>
              </a:ext>
            </a:extLst>
          </p:cNvPr>
          <p:cNvGrpSpPr/>
          <p:nvPr/>
        </p:nvGrpSpPr>
        <p:grpSpPr>
          <a:xfrm>
            <a:off x="541774" y="3558323"/>
            <a:ext cx="1051270" cy="1728453"/>
            <a:chOff x="738760" y="3491335"/>
            <a:chExt cx="1051270" cy="713760"/>
          </a:xfrm>
        </p:grpSpPr>
        <p:sp>
          <p:nvSpPr>
            <p:cNvPr id="124" name="TextBox 123">
              <a:extLst>
                <a:ext uri="{FF2B5EF4-FFF2-40B4-BE49-F238E27FC236}">
                  <a16:creationId xmlns:a16="http://schemas.microsoft.com/office/drawing/2014/main" id="{7E8F80AE-180A-4186-B9D3-CF6803E0F6A9}"/>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126" name="TextBox 125">
              <a:extLst>
                <a:ext uri="{FF2B5EF4-FFF2-40B4-BE49-F238E27FC236}">
                  <a16:creationId xmlns:a16="http://schemas.microsoft.com/office/drawing/2014/main" id="{9DE7EC5F-B0FD-49EA-934D-101D2177C350}"/>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27" name="TextBox 126">
              <a:extLst>
                <a:ext uri="{FF2B5EF4-FFF2-40B4-BE49-F238E27FC236}">
                  <a16:creationId xmlns:a16="http://schemas.microsoft.com/office/drawing/2014/main" id="{C0885F49-53F3-40B9-8676-2A914B490507}"/>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rgbClr val="BFBFBF"/>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endParaRPr>
            </a:p>
          </p:txBody>
        </p:sp>
        <p:sp>
          <p:nvSpPr>
            <p:cNvPr id="128" name="TextBox 127">
              <a:extLst>
                <a:ext uri="{FF2B5EF4-FFF2-40B4-BE49-F238E27FC236}">
                  <a16:creationId xmlns:a16="http://schemas.microsoft.com/office/drawing/2014/main" id="{444DE895-93E1-493F-BA75-CA0D1C67AF22}"/>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129" name="TextBox 128">
            <a:extLst>
              <a:ext uri="{FF2B5EF4-FFF2-40B4-BE49-F238E27FC236}">
                <a16:creationId xmlns:a16="http://schemas.microsoft.com/office/drawing/2014/main" id="{C8BF5393-11CF-47E0-8100-F852E6A879D3}"/>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30" name="직사각형 129">
            <a:extLst>
              <a:ext uri="{FF2B5EF4-FFF2-40B4-BE49-F238E27FC236}">
                <a16:creationId xmlns:a16="http://schemas.microsoft.com/office/drawing/2014/main" id="{12E18178-F6BA-42D5-811F-8597CCFC88EF}"/>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1" name="TextBox 130">
            <a:extLst>
              <a:ext uri="{FF2B5EF4-FFF2-40B4-BE49-F238E27FC236}">
                <a16:creationId xmlns:a16="http://schemas.microsoft.com/office/drawing/2014/main" id="{594C0690-E38A-49F9-BF5C-7A93203BE555}"/>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132" name="그룹 131">
            <a:extLst>
              <a:ext uri="{FF2B5EF4-FFF2-40B4-BE49-F238E27FC236}">
                <a16:creationId xmlns:a16="http://schemas.microsoft.com/office/drawing/2014/main" id="{A27EF95F-E515-470F-BD5C-734BFCB4A5FE}"/>
              </a:ext>
            </a:extLst>
          </p:cNvPr>
          <p:cNvGrpSpPr/>
          <p:nvPr/>
        </p:nvGrpSpPr>
        <p:grpSpPr>
          <a:xfrm>
            <a:off x="350728" y="961657"/>
            <a:ext cx="891714" cy="900440"/>
            <a:chOff x="1450044" y="2554881"/>
            <a:chExt cx="1997564" cy="2025790"/>
          </a:xfrm>
        </p:grpSpPr>
        <p:sp>
          <p:nvSpPr>
            <p:cNvPr id="133" name="직사각형 132">
              <a:extLst>
                <a:ext uri="{FF2B5EF4-FFF2-40B4-BE49-F238E27FC236}">
                  <a16:creationId xmlns:a16="http://schemas.microsoft.com/office/drawing/2014/main" id="{FD6E561B-51DF-4541-8CE1-F6EDCCE15CD3}"/>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134" name="TextBox 133">
              <a:extLst>
                <a:ext uri="{FF2B5EF4-FFF2-40B4-BE49-F238E27FC236}">
                  <a16:creationId xmlns:a16="http://schemas.microsoft.com/office/drawing/2014/main" id="{2E2CAC10-FFD7-4130-8B30-35D4DB3A1405}"/>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135" name="그림 134">
            <a:extLst>
              <a:ext uri="{FF2B5EF4-FFF2-40B4-BE49-F238E27FC236}">
                <a16:creationId xmlns:a16="http://schemas.microsoft.com/office/drawing/2014/main" id="{97112114-EDD4-47C6-9C81-6E4959C94DA7}"/>
              </a:ext>
            </a:extLst>
          </p:cNvPr>
          <p:cNvPicPr>
            <a:picLocks noChangeAspect="1"/>
          </p:cNvPicPr>
          <p:nvPr/>
        </p:nvPicPr>
        <p:blipFill>
          <a:blip r:embed="rId5">
            <a:grayscl/>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136" name="TextBox 135">
            <a:extLst>
              <a:ext uri="{FF2B5EF4-FFF2-40B4-BE49-F238E27FC236}">
                <a16:creationId xmlns:a16="http://schemas.microsoft.com/office/drawing/2014/main" id="{2AECCACB-BD3A-462F-B09A-C72CF64B829E}"/>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137" name="TextBox 136">
            <a:extLst>
              <a:ext uri="{FF2B5EF4-FFF2-40B4-BE49-F238E27FC236}">
                <a16:creationId xmlns:a16="http://schemas.microsoft.com/office/drawing/2014/main" id="{78AE979A-CFC4-4D73-8B8B-135222E16864}"/>
              </a:ext>
            </a:extLst>
          </p:cNvPr>
          <p:cNvSpPr txBox="1"/>
          <p:nvPr/>
        </p:nvSpPr>
        <p:spPr>
          <a:xfrm>
            <a:off x="1766657" y="417233"/>
            <a:ext cx="2760692"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Development – Best selling page</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1901936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 name="직사각형 5"/>
          <p:cNvSpPr/>
          <p:nvPr/>
        </p:nvSpPr>
        <p:spPr>
          <a:xfrm>
            <a:off x="1642366" y="-15148"/>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aphicFrame>
        <p:nvGraphicFramePr>
          <p:cNvPr id="2" name="다이어그램 1">
            <a:extLst>
              <a:ext uri="{FF2B5EF4-FFF2-40B4-BE49-F238E27FC236}">
                <a16:creationId xmlns:a16="http://schemas.microsoft.com/office/drawing/2014/main" id="{32B0DAB9-8063-4443-9915-9402FDA823B6}"/>
              </a:ext>
            </a:extLst>
          </p:cNvPr>
          <p:cNvGraphicFramePr/>
          <p:nvPr>
            <p:extLst>
              <p:ext uri="{D42A27DB-BD31-4B8C-83A1-F6EECF244321}">
                <p14:modId xmlns:p14="http://schemas.microsoft.com/office/powerpoint/2010/main" val="4281990318"/>
              </p:ext>
            </p:extLst>
          </p:nvPr>
        </p:nvGraphicFramePr>
        <p:xfrm>
          <a:off x="2681915" y="107557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직사각형 37">
            <a:extLst>
              <a:ext uri="{FF2B5EF4-FFF2-40B4-BE49-F238E27FC236}">
                <a16:creationId xmlns:a16="http://schemas.microsoft.com/office/drawing/2014/main" id="{2A7762D4-6F1F-4CCC-BD01-E9D3982251EF}"/>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39" name="그룹 38">
            <a:extLst>
              <a:ext uri="{FF2B5EF4-FFF2-40B4-BE49-F238E27FC236}">
                <a16:creationId xmlns:a16="http://schemas.microsoft.com/office/drawing/2014/main" id="{81235013-4F5E-4B5C-AC57-35CF487986F4}"/>
              </a:ext>
            </a:extLst>
          </p:cNvPr>
          <p:cNvGrpSpPr/>
          <p:nvPr/>
        </p:nvGrpSpPr>
        <p:grpSpPr>
          <a:xfrm>
            <a:off x="0" y="5332187"/>
            <a:ext cx="1642369" cy="477156"/>
            <a:chOff x="0" y="3374666"/>
            <a:chExt cx="1642369" cy="630651"/>
          </a:xfrm>
        </p:grpSpPr>
        <p:sp>
          <p:nvSpPr>
            <p:cNvPr id="40" name="직사각형 39">
              <a:extLst>
                <a:ext uri="{FF2B5EF4-FFF2-40B4-BE49-F238E27FC236}">
                  <a16:creationId xmlns:a16="http://schemas.microsoft.com/office/drawing/2014/main" id="{89BB4DBF-3909-4521-984C-B692F64CE429}"/>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B66127AC-33BA-4969-AA8C-CE4C9B879E2C}"/>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42" name="TextBox 41">
            <a:extLst>
              <a:ext uri="{FF2B5EF4-FFF2-40B4-BE49-F238E27FC236}">
                <a16:creationId xmlns:a16="http://schemas.microsoft.com/office/drawing/2014/main" id="{4C0BD621-CAA4-4896-90E9-178339B5276B}"/>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45" name="직선 연결선 44">
            <a:extLst>
              <a:ext uri="{FF2B5EF4-FFF2-40B4-BE49-F238E27FC236}">
                <a16:creationId xmlns:a16="http://schemas.microsoft.com/office/drawing/2014/main" id="{DE451C81-C0C2-4585-ABDF-BD8C2A591164}"/>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F94664DF-F123-42F0-B996-7FA4E04E83F3}"/>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322C2166-D25F-4F21-9857-8CEFF4844287}"/>
              </a:ext>
            </a:extLst>
          </p:cNvPr>
          <p:cNvGrpSpPr/>
          <p:nvPr/>
        </p:nvGrpSpPr>
        <p:grpSpPr>
          <a:xfrm>
            <a:off x="541774" y="3558323"/>
            <a:ext cx="1051270" cy="1728453"/>
            <a:chOff x="738760" y="3491335"/>
            <a:chExt cx="1051270" cy="713760"/>
          </a:xfrm>
        </p:grpSpPr>
        <p:sp>
          <p:nvSpPr>
            <p:cNvPr id="50" name="TextBox 49">
              <a:extLst>
                <a:ext uri="{FF2B5EF4-FFF2-40B4-BE49-F238E27FC236}">
                  <a16:creationId xmlns:a16="http://schemas.microsoft.com/office/drawing/2014/main" id="{E26F6E3C-D662-45D8-9370-6F3A32E24131}"/>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51" name="TextBox 50">
              <a:extLst>
                <a:ext uri="{FF2B5EF4-FFF2-40B4-BE49-F238E27FC236}">
                  <a16:creationId xmlns:a16="http://schemas.microsoft.com/office/drawing/2014/main" id="{3F0FAA5B-F347-4C09-B573-DBDBA2A7340E}"/>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52" name="TextBox 51">
              <a:extLst>
                <a:ext uri="{FF2B5EF4-FFF2-40B4-BE49-F238E27FC236}">
                  <a16:creationId xmlns:a16="http://schemas.microsoft.com/office/drawing/2014/main" id="{C0F19E01-6F80-4223-91C9-0934D019EAF9}"/>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rgbClr val="BFBFBF"/>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endParaRPr>
            </a:p>
          </p:txBody>
        </p:sp>
        <p:sp>
          <p:nvSpPr>
            <p:cNvPr id="53" name="TextBox 52">
              <a:extLst>
                <a:ext uri="{FF2B5EF4-FFF2-40B4-BE49-F238E27FC236}">
                  <a16:creationId xmlns:a16="http://schemas.microsoft.com/office/drawing/2014/main" id="{24731EEB-17C3-41D8-AC02-29509A621567}"/>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54" name="TextBox 53">
            <a:extLst>
              <a:ext uri="{FF2B5EF4-FFF2-40B4-BE49-F238E27FC236}">
                <a16:creationId xmlns:a16="http://schemas.microsoft.com/office/drawing/2014/main" id="{229C1423-313E-45B8-BB82-A097ED7CFDEC}"/>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55" name="직사각형 54">
            <a:extLst>
              <a:ext uri="{FF2B5EF4-FFF2-40B4-BE49-F238E27FC236}">
                <a16:creationId xmlns:a16="http://schemas.microsoft.com/office/drawing/2014/main" id="{9343C4F6-C0DC-4A16-9303-1C274AAFE198}"/>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6" name="TextBox 55">
            <a:extLst>
              <a:ext uri="{FF2B5EF4-FFF2-40B4-BE49-F238E27FC236}">
                <a16:creationId xmlns:a16="http://schemas.microsoft.com/office/drawing/2014/main" id="{E93A15A8-4E61-4565-84C0-7400D0790102}"/>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chemeClr val="bg1"/>
                </a:solidFill>
                <a:latin typeface="08서울남산체 B" panose="02020603020101020101" pitchFamily="18" charset="-127"/>
                <a:ea typeface="08서울남산체 B" panose="02020603020101020101" pitchFamily="18" charset="-127"/>
              </a:rPr>
              <a:t>Effect</a:t>
            </a:r>
          </a:p>
        </p:txBody>
      </p:sp>
      <p:grpSp>
        <p:nvGrpSpPr>
          <p:cNvPr id="57" name="그룹 56">
            <a:extLst>
              <a:ext uri="{FF2B5EF4-FFF2-40B4-BE49-F238E27FC236}">
                <a16:creationId xmlns:a16="http://schemas.microsoft.com/office/drawing/2014/main" id="{60702E9F-E354-423B-AFE8-DF1FDD5FA2A0}"/>
              </a:ext>
            </a:extLst>
          </p:cNvPr>
          <p:cNvGrpSpPr/>
          <p:nvPr/>
        </p:nvGrpSpPr>
        <p:grpSpPr>
          <a:xfrm>
            <a:off x="350728" y="961657"/>
            <a:ext cx="891714" cy="900440"/>
            <a:chOff x="1450044" y="2554881"/>
            <a:chExt cx="1997564" cy="2025790"/>
          </a:xfrm>
        </p:grpSpPr>
        <p:sp>
          <p:nvSpPr>
            <p:cNvPr id="58" name="직사각형 57">
              <a:extLst>
                <a:ext uri="{FF2B5EF4-FFF2-40B4-BE49-F238E27FC236}">
                  <a16:creationId xmlns:a16="http://schemas.microsoft.com/office/drawing/2014/main" id="{F26C986D-B51A-4CEE-A606-07ED297D8E4D}"/>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9" name="TextBox 58">
              <a:extLst>
                <a:ext uri="{FF2B5EF4-FFF2-40B4-BE49-F238E27FC236}">
                  <a16:creationId xmlns:a16="http://schemas.microsoft.com/office/drawing/2014/main" id="{FCB01FD1-A4A8-4FD1-B67E-841667F290C6}"/>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60" name="그림 59">
            <a:extLst>
              <a:ext uri="{FF2B5EF4-FFF2-40B4-BE49-F238E27FC236}">
                <a16:creationId xmlns:a16="http://schemas.microsoft.com/office/drawing/2014/main" id="{599D8B52-273A-4531-B717-7954F291A22A}"/>
              </a:ext>
            </a:extLst>
          </p:cNvPr>
          <p:cNvPicPr>
            <a:picLocks noChangeAspect="1"/>
          </p:cNvPicPr>
          <p:nvPr/>
        </p:nvPicPr>
        <p:blipFill>
          <a:blip r:embed="rId7">
            <a:grayscl/>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61" name="TextBox 60">
            <a:extLst>
              <a:ext uri="{FF2B5EF4-FFF2-40B4-BE49-F238E27FC236}">
                <a16:creationId xmlns:a16="http://schemas.microsoft.com/office/drawing/2014/main" id="{65904024-C39B-44A3-BF19-E86D0784D1D7}"/>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62" name="TextBox 61">
            <a:extLst>
              <a:ext uri="{FF2B5EF4-FFF2-40B4-BE49-F238E27FC236}">
                <a16:creationId xmlns:a16="http://schemas.microsoft.com/office/drawing/2014/main" id="{94DA41FD-F6B9-444C-BF58-9E0F6F68DB8A}"/>
              </a:ext>
            </a:extLst>
          </p:cNvPr>
          <p:cNvSpPr txBox="1"/>
          <p:nvPr/>
        </p:nvSpPr>
        <p:spPr>
          <a:xfrm>
            <a:off x="1766657" y="417233"/>
            <a:ext cx="1670650"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Expectancy Effect</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119743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15148"/>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aphicFrame>
        <p:nvGraphicFramePr>
          <p:cNvPr id="4" name="다이어그램 3">
            <a:extLst>
              <a:ext uri="{FF2B5EF4-FFF2-40B4-BE49-F238E27FC236}">
                <a16:creationId xmlns:a16="http://schemas.microsoft.com/office/drawing/2014/main" id="{4CB06B76-FBE1-4BA9-9991-ED1245CDD152}"/>
              </a:ext>
            </a:extLst>
          </p:cNvPr>
          <p:cNvGraphicFramePr/>
          <p:nvPr>
            <p:extLst>
              <p:ext uri="{D42A27DB-BD31-4B8C-83A1-F6EECF244321}">
                <p14:modId xmlns:p14="http://schemas.microsoft.com/office/powerpoint/2010/main" val="3830487876"/>
              </p:ext>
            </p:extLst>
          </p:nvPr>
        </p:nvGraphicFramePr>
        <p:xfrm>
          <a:off x="2480748" y="114750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5" name="직사각형 84">
            <a:extLst>
              <a:ext uri="{FF2B5EF4-FFF2-40B4-BE49-F238E27FC236}">
                <a16:creationId xmlns:a16="http://schemas.microsoft.com/office/drawing/2014/main" id="{A1740124-AC68-48D1-B95D-971AE67B8AC0}"/>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6" name="직사각형 85">
            <a:extLst>
              <a:ext uri="{FF2B5EF4-FFF2-40B4-BE49-F238E27FC236}">
                <a16:creationId xmlns:a16="http://schemas.microsoft.com/office/drawing/2014/main" id="{7229CA4A-3C16-4A06-B311-30AFAC8216C0}"/>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87" name="그룹 86">
            <a:extLst>
              <a:ext uri="{FF2B5EF4-FFF2-40B4-BE49-F238E27FC236}">
                <a16:creationId xmlns:a16="http://schemas.microsoft.com/office/drawing/2014/main" id="{81FBCFB1-1E7D-477B-A995-97E45F9B4DE2}"/>
              </a:ext>
            </a:extLst>
          </p:cNvPr>
          <p:cNvGrpSpPr/>
          <p:nvPr/>
        </p:nvGrpSpPr>
        <p:grpSpPr>
          <a:xfrm>
            <a:off x="0" y="5332187"/>
            <a:ext cx="1642369" cy="477156"/>
            <a:chOff x="0" y="3374666"/>
            <a:chExt cx="1642369" cy="630651"/>
          </a:xfrm>
        </p:grpSpPr>
        <p:sp>
          <p:nvSpPr>
            <p:cNvPr id="89" name="직사각형 88">
              <a:extLst>
                <a:ext uri="{FF2B5EF4-FFF2-40B4-BE49-F238E27FC236}">
                  <a16:creationId xmlns:a16="http://schemas.microsoft.com/office/drawing/2014/main" id="{CB757DD5-638C-44FC-A01A-43EB03AD5B0F}"/>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직사각형 89">
              <a:extLst>
                <a:ext uri="{FF2B5EF4-FFF2-40B4-BE49-F238E27FC236}">
                  <a16:creationId xmlns:a16="http://schemas.microsoft.com/office/drawing/2014/main" id="{3267C5B3-00F3-4D16-86D6-EF198EEC3330}"/>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91" name="TextBox 90">
            <a:extLst>
              <a:ext uri="{FF2B5EF4-FFF2-40B4-BE49-F238E27FC236}">
                <a16:creationId xmlns:a16="http://schemas.microsoft.com/office/drawing/2014/main" id="{3134C44D-F106-4F1A-ABE3-6F916C3C7BDC}"/>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92" name="직선 연결선 91">
            <a:extLst>
              <a:ext uri="{FF2B5EF4-FFF2-40B4-BE49-F238E27FC236}">
                <a16:creationId xmlns:a16="http://schemas.microsoft.com/office/drawing/2014/main" id="{F49CE104-12D1-4584-AA41-3EFA27CB153A}"/>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CEB09245-42CE-4BF4-A8F9-D9A6C901940A}"/>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4" name="그룹 93">
            <a:extLst>
              <a:ext uri="{FF2B5EF4-FFF2-40B4-BE49-F238E27FC236}">
                <a16:creationId xmlns:a16="http://schemas.microsoft.com/office/drawing/2014/main" id="{17A902FD-90FE-48E5-AA48-912524C6A402}"/>
              </a:ext>
            </a:extLst>
          </p:cNvPr>
          <p:cNvGrpSpPr/>
          <p:nvPr/>
        </p:nvGrpSpPr>
        <p:grpSpPr>
          <a:xfrm>
            <a:off x="541774" y="3558323"/>
            <a:ext cx="1051270" cy="1728453"/>
            <a:chOff x="738760" y="3491335"/>
            <a:chExt cx="1051270" cy="713760"/>
          </a:xfrm>
        </p:grpSpPr>
        <p:sp>
          <p:nvSpPr>
            <p:cNvPr id="95" name="TextBox 94">
              <a:extLst>
                <a:ext uri="{FF2B5EF4-FFF2-40B4-BE49-F238E27FC236}">
                  <a16:creationId xmlns:a16="http://schemas.microsoft.com/office/drawing/2014/main" id="{672A074F-081E-4740-9989-8434FDAAFC0A}"/>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96" name="TextBox 95">
              <a:extLst>
                <a:ext uri="{FF2B5EF4-FFF2-40B4-BE49-F238E27FC236}">
                  <a16:creationId xmlns:a16="http://schemas.microsoft.com/office/drawing/2014/main" id="{2413DE74-1156-4F1C-8CFC-BA7D3DD83EA2}"/>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97" name="TextBox 96">
              <a:extLst>
                <a:ext uri="{FF2B5EF4-FFF2-40B4-BE49-F238E27FC236}">
                  <a16:creationId xmlns:a16="http://schemas.microsoft.com/office/drawing/2014/main" id="{1E125139-A7B3-46BE-B087-5AFF89C5F8EE}"/>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rgbClr val="BFBFBF"/>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endParaRPr>
            </a:p>
          </p:txBody>
        </p:sp>
        <p:sp>
          <p:nvSpPr>
            <p:cNvPr id="98" name="TextBox 97">
              <a:extLst>
                <a:ext uri="{FF2B5EF4-FFF2-40B4-BE49-F238E27FC236}">
                  <a16:creationId xmlns:a16="http://schemas.microsoft.com/office/drawing/2014/main" id="{7FB1802B-95D3-4AD9-8426-52403CB3B238}"/>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99" name="TextBox 98">
            <a:extLst>
              <a:ext uri="{FF2B5EF4-FFF2-40B4-BE49-F238E27FC236}">
                <a16:creationId xmlns:a16="http://schemas.microsoft.com/office/drawing/2014/main" id="{8B4A9A6E-E4CE-4D85-825B-2B9C891B2243}"/>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00" name="직사각형 99">
            <a:extLst>
              <a:ext uri="{FF2B5EF4-FFF2-40B4-BE49-F238E27FC236}">
                <a16:creationId xmlns:a16="http://schemas.microsoft.com/office/drawing/2014/main" id="{6CA3D7A5-07BC-4795-BDBA-8CB3941F1476}"/>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1" name="TextBox 100">
            <a:extLst>
              <a:ext uri="{FF2B5EF4-FFF2-40B4-BE49-F238E27FC236}">
                <a16:creationId xmlns:a16="http://schemas.microsoft.com/office/drawing/2014/main" id="{4733521C-EF78-4533-9C48-79D37AFCF05D}"/>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chemeClr val="bg1"/>
                </a:solidFill>
                <a:latin typeface="08서울남산체 B" panose="02020603020101020101" pitchFamily="18" charset="-127"/>
                <a:ea typeface="08서울남산체 B" panose="02020603020101020101" pitchFamily="18" charset="-127"/>
              </a:rPr>
              <a:t>Effect</a:t>
            </a:r>
          </a:p>
        </p:txBody>
      </p:sp>
      <p:grpSp>
        <p:nvGrpSpPr>
          <p:cNvPr id="102" name="그룹 101">
            <a:extLst>
              <a:ext uri="{FF2B5EF4-FFF2-40B4-BE49-F238E27FC236}">
                <a16:creationId xmlns:a16="http://schemas.microsoft.com/office/drawing/2014/main" id="{A3E7597C-62E3-42D9-8E1B-4D0A8B81F322}"/>
              </a:ext>
            </a:extLst>
          </p:cNvPr>
          <p:cNvGrpSpPr/>
          <p:nvPr/>
        </p:nvGrpSpPr>
        <p:grpSpPr>
          <a:xfrm>
            <a:off x="350728" y="961657"/>
            <a:ext cx="891714" cy="900440"/>
            <a:chOff x="1450044" y="2554881"/>
            <a:chExt cx="1997564" cy="2025790"/>
          </a:xfrm>
        </p:grpSpPr>
        <p:sp>
          <p:nvSpPr>
            <p:cNvPr id="103" name="직사각형 102">
              <a:extLst>
                <a:ext uri="{FF2B5EF4-FFF2-40B4-BE49-F238E27FC236}">
                  <a16:creationId xmlns:a16="http://schemas.microsoft.com/office/drawing/2014/main" id="{4D32BDE8-8A48-4D84-8F44-45DBEB02F08B}"/>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104" name="TextBox 103">
              <a:extLst>
                <a:ext uri="{FF2B5EF4-FFF2-40B4-BE49-F238E27FC236}">
                  <a16:creationId xmlns:a16="http://schemas.microsoft.com/office/drawing/2014/main" id="{E49854A2-9E1C-433C-94C9-5D8EC9E6CB3B}"/>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105" name="그림 104">
            <a:extLst>
              <a:ext uri="{FF2B5EF4-FFF2-40B4-BE49-F238E27FC236}">
                <a16:creationId xmlns:a16="http://schemas.microsoft.com/office/drawing/2014/main" id="{6BD39112-CBC0-4FEA-920A-EB73D96382BE}"/>
              </a:ext>
            </a:extLst>
          </p:cNvPr>
          <p:cNvPicPr>
            <a:picLocks noChangeAspect="1"/>
          </p:cNvPicPr>
          <p:nvPr/>
        </p:nvPicPr>
        <p:blipFill>
          <a:blip r:embed="rId7">
            <a:grayscl/>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106" name="TextBox 105">
            <a:extLst>
              <a:ext uri="{FF2B5EF4-FFF2-40B4-BE49-F238E27FC236}">
                <a16:creationId xmlns:a16="http://schemas.microsoft.com/office/drawing/2014/main" id="{0B808D20-A42A-4D91-B045-8ACA6C7DFECB}"/>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107" name="TextBox 106">
            <a:extLst>
              <a:ext uri="{FF2B5EF4-FFF2-40B4-BE49-F238E27FC236}">
                <a16:creationId xmlns:a16="http://schemas.microsoft.com/office/drawing/2014/main" id="{7864585C-B50B-4F24-ADE9-3F31B060819D}"/>
              </a:ext>
            </a:extLst>
          </p:cNvPr>
          <p:cNvSpPr txBox="1"/>
          <p:nvPr/>
        </p:nvSpPr>
        <p:spPr>
          <a:xfrm>
            <a:off x="1766657" y="417233"/>
            <a:ext cx="1670650"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Expectancy Effect</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2955631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15148"/>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aphicFrame>
        <p:nvGraphicFramePr>
          <p:cNvPr id="7" name="차트 6">
            <a:extLst>
              <a:ext uri="{FF2B5EF4-FFF2-40B4-BE49-F238E27FC236}">
                <a16:creationId xmlns:a16="http://schemas.microsoft.com/office/drawing/2014/main" id="{2673A07F-71B3-45D4-8DB6-9B541FDA95A6}"/>
              </a:ext>
            </a:extLst>
          </p:cNvPr>
          <p:cNvGraphicFramePr/>
          <p:nvPr>
            <p:extLst>
              <p:ext uri="{D42A27DB-BD31-4B8C-83A1-F6EECF244321}">
                <p14:modId xmlns:p14="http://schemas.microsoft.com/office/powerpoint/2010/main" val="3400883890"/>
              </p:ext>
            </p:extLst>
          </p:nvPr>
        </p:nvGraphicFramePr>
        <p:xfrm>
          <a:off x="2269474" y="916077"/>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A2180E9F-EF7A-4A49-B117-119ED8AAD49D}"/>
              </a:ext>
            </a:extLst>
          </p:cNvPr>
          <p:cNvSpPr txBox="1"/>
          <p:nvPr/>
        </p:nvSpPr>
        <p:spPr>
          <a:xfrm>
            <a:off x="7037422" y="6283050"/>
            <a:ext cx="7575259" cy="276999"/>
          </a:xfrm>
          <a:prstGeom prst="rect">
            <a:avLst/>
          </a:prstGeom>
          <a:noFill/>
        </p:spPr>
        <p:txBody>
          <a:bodyPr wrap="square" rtlCol="0">
            <a:spAutoFit/>
          </a:bodyPr>
          <a:lstStyle/>
          <a:p>
            <a:r>
              <a:rPr lang="en-US" altLang="ko-KR" sz="1200" dirty="0">
                <a:latin typeface="08서울남산체 M" panose="02020603020101020101" pitchFamily="18" charset="-127"/>
                <a:ea typeface="08서울남산체 M" panose="02020603020101020101" pitchFamily="18" charset="-127"/>
              </a:rPr>
              <a:t>*Additional services includes group purchasing or AD removal service</a:t>
            </a:r>
            <a:endParaRPr lang="ko-KR" altLang="en-US" sz="1200" dirty="0">
              <a:latin typeface="08서울남산체 M" panose="02020603020101020101" pitchFamily="18" charset="-127"/>
              <a:ea typeface="08서울남산체 M" panose="02020603020101020101" pitchFamily="18" charset="-127"/>
            </a:endParaRPr>
          </a:p>
        </p:txBody>
      </p:sp>
      <p:sp>
        <p:nvSpPr>
          <p:cNvPr id="65" name="직사각형 64">
            <a:extLst>
              <a:ext uri="{FF2B5EF4-FFF2-40B4-BE49-F238E27FC236}">
                <a16:creationId xmlns:a16="http://schemas.microsoft.com/office/drawing/2014/main" id="{7CC2DCFC-3895-42AC-BE90-4C30128950D0}"/>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6" name="직사각형 65">
            <a:extLst>
              <a:ext uri="{FF2B5EF4-FFF2-40B4-BE49-F238E27FC236}">
                <a16:creationId xmlns:a16="http://schemas.microsoft.com/office/drawing/2014/main" id="{8377E9E5-BD99-4CA5-8DE6-F75A2C99DE15}"/>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7" name="그룹 66">
            <a:extLst>
              <a:ext uri="{FF2B5EF4-FFF2-40B4-BE49-F238E27FC236}">
                <a16:creationId xmlns:a16="http://schemas.microsoft.com/office/drawing/2014/main" id="{019BD4B8-DC76-4458-81D5-D6EA10E66388}"/>
              </a:ext>
            </a:extLst>
          </p:cNvPr>
          <p:cNvGrpSpPr/>
          <p:nvPr/>
        </p:nvGrpSpPr>
        <p:grpSpPr>
          <a:xfrm>
            <a:off x="0" y="5332187"/>
            <a:ext cx="1642369" cy="477156"/>
            <a:chOff x="0" y="3374666"/>
            <a:chExt cx="1642369" cy="630651"/>
          </a:xfrm>
        </p:grpSpPr>
        <p:sp>
          <p:nvSpPr>
            <p:cNvPr id="68" name="직사각형 67">
              <a:extLst>
                <a:ext uri="{FF2B5EF4-FFF2-40B4-BE49-F238E27FC236}">
                  <a16:creationId xmlns:a16="http://schemas.microsoft.com/office/drawing/2014/main" id="{62E4FDB3-7E8C-4C5C-AD12-7552BDF6CB43}"/>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AE2A6ED3-B590-45C4-8F1E-B78673C59C0C}"/>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70" name="TextBox 69">
            <a:extLst>
              <a:ext uri="{FF2B5EF4-FFF2-40B4-BE49-F238E27FC236}">
                <a16:creationId xmlns:a16="http://schemas.microsoft.com/office/drawing/2014/main" id="{269F7E11-A5F6-4F32-AF7F-D4C8DE09BF5C}"/>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71" name="직선 연결선 70">
            <a:extLst>
              <a:ext uri="{FF2B5EF4-FFF2-40B4-BE49-F238E27FC236}">
                <a16:creationId xmlns:a16="http://schemas.microsoft.com/office/drawing/2014/main" id="{8C5291EA-E9B2-473D-9C5B-B20356EEECB7}"/>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3905B42D-C4E6-4135-9059-1D53AF1F9D6A}"/>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3" name="그룹 72">
            <a:extLst>
              <a:ext uri="{FF2B5EF4-FFF2-40B4-BE49-F238E27FC236}">
                <a16:creationId xmlns:a16="http://schemas.microsoft.com/office/drawing/2014/main" id="{1ADBAE11-8B66-432D-8FA6-EACC4952E161}"/>
              </a:ext>
            </a:extLst>
          </p:cNvPr>
          <p:cNvGrpSpPr/>
          <p:nvPr/>
        </p:nvGrpSpPr>
        <p:grpSpPr>
          <a:xfrm>
            <a:off x="541774" y="3558323"/>
            <a:ext cx="1051270" cy="1728453"/>
            <a:chOff x="738760" y="3491335"/>
            <a:chExt cx="1051270" cy="713760"/>
          </a:xfrm>
        </p:grpSpPr>
        <p:sp>
          <p:nvSpPr>
            <p:cNvPr id="74" name="TextBox 73">
              <a:extLst>
                <a:ext uri="{FF2B5EF4-FFF2-40B4-BE49-F238E27FC236}">
                  <a16:creationId xmlns:a16="http://schemas.microsoft.com/office/drawing/2014/main" id="{250555E9-5CB7-4476-A0D9-7BE695E34D8F}"/>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75" name="TextBox 74">
              <a:extLst>
                <a:ext uri="{FF2B5EF4-FFF2-40B4-BE49-F238E27FC236}">
                  <a16:creationId xmlns:a16="http://schemas.microsoft.com/office/drawing/2014/main" id="{C8EA13CD-E397-4104-B7A6-DECC515BD387}"/>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76" name="TextBox 75">
              <a:extLst>
                <a:ext uri="{FF2B5EF4-FFF2-40B4-BE49-F238E27FC236}">
                  <a16:creationId xmlns:a16="http://schemas.microsoft.com/office/drawing/2014/main" id="{4AE872C1-DE74-455A-8C66-8A4171F29122}"/>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rgbClr val="BFBFBF"/>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endParaRPr>
            </a:p>
          </p:txBody>
        </p:sp>
        <p:sp>
          <p:nvSpPr>
            <p:cNvPr id="77" name="TextBox 76">
              <a:extLst>
                <a:ext uri="{FF2B5EF4-FFF2-40B4-BE49-F238E27FC236}">
                  <a16:creationId xmlns:a16="http://schemas.microsoft.com/office/drawing/2014/main" id="{A783B51E-8F56-464F-AEBE-A7EE7B748F07}"/>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78" name="TextBox 77">
            <a:extLst>
              <a:ext uri="{FF2B5EF4-FFF2-40B4-BE49-F238E27FC236}">
                <a16:creationId xmlns:a16="http://schemas.microsoft.com/office/drawing/2014/main" id="{2421DCEE-153E-4078-95C5-ED8D80810702}"/>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79" name="직사각형 78">
            <a:extLst>
              <a:ext uri="{FF2B5EF4-FFF2-40B4-BE49-F238E27FC236}">
                <a16:creationId xmlns:a16="http://schemas.microsoft.com/office/drawing/2014/main" id="{68F4E753-EFEA-400F-9EEF-05DCC4FEE87A}"/>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0" name="TextBox 79">
            <a:extLst>
              <a:ext uri="{FF2B5EF4-FFF2-40B4-BE49-F238E27FC236}">
                <a16:creationId xmlns:a16="http://schemas.microsoft.com/office/drawing/2014/main" id="{BCE4F65E-7085-455E-ACC7-C2FDD7F10AFE}"/>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chemeClr val="bg1"/>
                </a:solidFill>
                <a:latin typeface="08서울남산체 B" panose="02020603020101020101" pitchFamily="18" charset="-127"/>
                <a:ea typeface="08서울남산체 B" panose="02020603020101020101" pitchFamily="18" charset="-127"/>
              </a:rPr>
              <a:t>Effect</a:t>
            </a:r>
          </a:p>
        </p:txBody>
      </p:sp>
      <p:grpSp>
        <p:nvGrpSpPr>
          <p:cNvPr id="81" name="그룹 80">
            <a:extLst>
              <a:ext uri="{FF2B5EF4-FFF2-40B4-BE49-F238E27FC236}">
                <a16:creationId xmlns:a16="http://schemas.microsoft.com/office/drawing/2014/main" id="{9932519E-9151-4AEF-9D74-90C74CBAA9F8}"/>
              </a:ext>
            </a:extLst>
          </p:cNvPr>
          <p:cNvGrpSpPr/>
          <p:nvPr/>
        </p:nvGrpSpPr>
        <p:grpSpPr>
          <a:xfrm>
            <a:off x="350728" y="961657"/>
            <a:ext cx="891714" cy="900440"/>
            <a:chOff x="1450044" y="2554881"/>
            <a:chExt cx="1997564" cy="2025790"/>
          </a:xfrm>
        </p:grpSpPr>
        <p:sp>
          <p:nvSpPr>
            <p:cNvPr id="82" name="직사각형 81">
              <a:extLst>
                <a:ext uri="{FF2B5EF4-FFF2-40B4-BE49-F238E27FC236}">
                  <a16:creationId xmlns:a16="http://schemas.microsoft.com/office/drawing/2014/main" id="{B0B49488-8513-4FD5-B39C-F328215202EA}"/>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83" name="TextBox 82">
              <a:extLst>
                <a:ext uri="{FF2B5EF4-FFF2-40B4-BE49-F238E27FC236}">
                  <a16:creationId xmlns:a16="http://schemas.microsoft.com/office/drawing/2014/main" id="{82234508-E1E9-4E76-A06C-DABC57EBF927}"/>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84" name="그림 83">
            <a:extLst>
              <a:ext uri="{FF2B5EF4-FFF2-40B4-BE49-F238E27FC236}">
                <a16:creationId xmlns:a16="http://schemas.microsoft.com/office/drawing/2014/main" id="{AFB36D6F-242D-44F8-A915-E491ADE5B87C}"/>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85" name="TextBox 84">
            <a:extLst>
              <a:ext uri="{FF2B5EF4-FFF2-40B4-BE49-F238E27FC236}">
                <a16:creationId xmlns:a16="http://schemas.microsoft.com/office/drawing/2014/main" id="{FED6A86C-A908-4D2D-B084-D1B7187E1AA0}"/>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86" name="TextBox 85">
            <a:extLst>
              <a:ext uri="{FF2B5EF4-FFF2-40B4-BE49-F238E27FC236}">
                <a16:creationId xmlns:a16="http://schemas.microsoft.com/office/drawing/2014/main" id="{3D507437-36A8-4512-A258-899309C17245}"/>
              </a:ext>
            </a:extLst>
          </p:cNvPr>
          <p:cNvSpPr txBox="1"/>
          <p:nvPr/>
        </p:nvSpPr>
        <p:spPr>
          <a:xfrm>
            <a:off x="1766657" y="417233"/>
            <a:ext cx="3044423"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Expectancy Effect – Revenue Model</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3407769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사각형: 둥근 모서리 140">
            <a:extLst>
              <a:ext uri="{FF2B5EF4-FFF2-40B4-BE49-F238E27FC236}">
                <a16:creationId xmlns:a16="http://schemas.microsoft.com/office/drawing/2014/main" id="{841320F1-4596-423F-BCF6-C0A568EBF5F1}"/>
              </a:ext>
            </a:extLst>
          </p:cNvPr>
          <p:cNvSpPr/>
          <p:nvPr/>
        </p:nvSpPr>
        <p:spPr>
          <a:xfrm>
            <a:off x="4899977" y="1418762"/>
            <a:ext cx="4314793" cy="4856086"/>
          </a:xfrm>
          <a:prstGeom prst="roundRect">
            <a:avLst>
              <a:gd name="adj" fmla="val 2773"/>
            </a:avLst>
          </a:prstGeom>
          <a:solidFill>
            <a:schemeClr val="bg1">
              <a:lumMod val="95000"/>
              <a:alpha val="38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5" name="직사각형 4"/>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 name="직사각형 5"/>
          <p:cNvSpPr/>
          <p:nvPr/>
        </p:nvSpPr>
        <p:spPr>
          <a:xfrm>
            <a:off x="1642366" y="-12395"/>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107" name="그룹 106">
            <a:extLst>
              <a:ext uri="{FF2B5EF4-FFF2-40B4-BE49-F238E27FC236}">
                <a16:creationId xmlns:a16="http://schemas.microsoft.com/office/drawing/2014/main" id="{D58FC07F-F01D-4505-A399-4E212BF6D0E9}"/>
              </a:ext>
            </a:extLst>
          </p:cNvPr>
          <p:cNvGrpSpPr/>
          <p:nvPr/>
        </p:nvGrpSpPr>
        <p:grpSpPr>
          <a:xfrm>
            <a:off x="4899982" y="1557137"/>
            <a:ext cx="4314788" cy="4717711"/>
            <a:chOff x="4154258" y="1552143"/>
            <a:chExt cx="4314788" cy="4856086"/>
          </a:xfrm>
        </p:grpSpPr>
        <p:cxnSp>
          <p:nvCxnSpPr>
            <p:cNvPr id="108" name="직선 연결선 107">
              <a:extLst>
                <a:ext uri="{FF2B5EF4-FFF2-40B4-BE49-F238E27FC236}">
                  <a16:creationId xmlns:a16="http://schemas.microsoft.com/office/drawing/2014/main" id="{E9266A41-9BC7-4DD1-B6B4-9170A12CB5B1}"/>
                </a:ext>
              </a:extLst>
            </p:cNvPr>
            <p:cNvCxnSpPr/>
            <p:nvPr/>
          </p:nvCxnSpPr>
          <p:spPr>
            <a:xfrm>
              <a:off x="4154258" y="1552143"/>
              <a:ext cx="0" cy="485608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직선 연결선 109">
              <a:extLst>
                <a:ext uri="{FF2B5EF4-FFF2-40B4-BE49-F238E27FC236}">
                  <a16:creationId xmlns:a16="http://schemas.microsoft.com/office/drawing/2014/main" id="{15F12FB2-3BA6-4E82-9FBB-5AEC65360998}"/>
                </a:ext>
              </a:extLst>
            </p:cNvPr>
            <p:cNvCxnSpPr/>
            <p:nvPr/>
          </p:nvCxnSpPr>
          <p:spPr>
            <a:xfrm>
              <a:off x="5598601" y="1552143"/>
              <a:ext cx="0" cy="485608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F91039C3-AF9E-4E54-90CB-551046E80ABA}"/>
                </a:ext>
              </a:extLst>
            </p:cNvPr>
            <p:cNvCxnSpPr/>
            <p:nvPr/>
          </p:nvCxnSpPr>
          <p:spPr>
            <a:xfrm>
              <a:off x="7029385" y="1552143"/>
              <a:ext cx="0" cy="485608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F4D0E9EC-F5C4-4A2A-A568-0CF00D3F82AB}"/>
                </a:ext>
              </a:extLst>
            </p:cNvPr>
            <p:cNvCxnSpPr/>
            <p:nvPr/>
          </p:nvCxnSpPr>
          <p:spPr>
            <a:xfrm>
              <a:off x="8469046" y="1552143"/>
              <a:ext cx="0" cy="485608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3" name="자유형: 도형 112">
            <a:extLst>
              <a:ext uri="{FF2B5EF4-FFF2-40B4-BE49-F238E27FC236}">
                <a16:creationId xmlns:a16="http://schemas.microsoft.com/office/drawing/2014/main" id="{5AFCBBC8-4BAB-4977-9BCB-CFE8274730AB}"/>
              </a:ext>
            </a:extLst>
          </p:cNvPr>
          <p:cNvSpPr/>
          <p:nvPr/>
        </p:nvSpPr>
        <p:spPr>
          <a:xfrm>
            <a:off x="4899981" y="1408775"/>
            <a:ext cx="4324953" cy="411702"/>
          </a:xfrm>
          <a:custGeom>
            <a:avLst/>
            <a:gdLst>
              <a:gd name="connsiteX0" fmla="*/ 125338 w 7219275"/>
              <a:gd name="connsiteY0" fmla="*/ 0 h 411702"/>
              <a:gd name="connsiteX1" fmla="*/ 7093938 w 7219275"/>
              <a:gd name="connsiteY1" fmla="*/ 0 h 411702"/>
              <a:gd name="connsiteX2" fmla="*/ 7137031 w 7219275"/>
              <a:gd name="connsiteY2" fmla="*/ 8700 h 411702"/>
              <a:gd name="connsiteX3" fmla="*/ 7219275 w 7219275"/>
              <a:gd name="connsiteY3" fmla="*/ 132777 h 411702"/>
              <a:gd name="connsiteX4" fmla="*/ 7219275 w 7219275"/>
              <a:gd name="connsiteY4" fmla="*/ 411702 h 411702"/>
              <a:gd name="connsiteX5" fmla="*/ 0 w 7219275"/>
              <a:gd name="connsiteY5" fmla="*/ 411702 h 411702"/>
              <a:gd name="connsiteX6" fmla="*/ 0 w 7219275"/>
              <a:gd name="connsiteY6" fmla="*/ 132777 h 411702"/>
              <a:gd name="connsiteX7" fmla="*/ 82244 w 7219275"/>
              <a:gd name="connsiteY7" fmla="*/ 8700 h 41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9275" h="411702">
                <a:moveTo>
                  <a:pt x="125338" y="0"/>
                </a:moveTo>
                <a:lnTo>
                  <a:pt x="7093938" y="0"/>
                </a:lnTo>
                <a:lnTo>
                  <a:pt x="7137031" y="8700"/>
                </a:lnTo>
                <a:cubicBezTo>
                  <a:pt x="7185362" y="29143"/>
                  <a:pt x="7219275" y="77000"/>
                  <a:pt x="7219275" y="132777"/>
                </a:cubicBezTo>
                <a:lnTo>
                  <a:pt x="7219275" y="411702"/>
                </a:lnTo>
                <a:lnTo>
                  <a:pt x="0" y="411702"/>
                </a:lnTo>
                <a:lnTo>
                  <a:pt x="0" y="132777"/>
                </a:lnTo>
                <a:cubicBezTo>
                  <a:pt x="0" y="77000"/>
                  <a:pt x="33913" y="29143"/>
                  <a:pt x="82244" y="8700"/>
                </a:cubicBezTo>
                <a:close/>
              </a:path>
            </a:pathLst>
          </a:cu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08서울남산체 M" panose="02020603020101020101" pitchFamily="18" charset="-127"/>
              <a:ea typeface="08서울남산체 M" panose="02020603020101020101" pitchFamily="18" charset="-127"/>
            </a:endParaRPr>
          </a:p>
        </p:txBody>
      </p:sp>
      <p:sp>
        <p:nvSpPr>
          <p:cNvPr id="115" name="TextBox 114">
            <a:extLst>
              <a:ext uri="{FF2B5EF4-FFF2-40B4-BE49-F238E27FC236}">
                <a16:creationId xmlns:a16="http://schemas.microsoft.com/office/drawing/2014/main" id="{2F09EAE6-8982-44F5-9401-1B2D22B2814E}"/>
              </a:ext>
            </a:extLst>
          </p:cNvPr>
          <p:cNvSpPr txBox="1"/>
          <p:nvPr/>
        </p:nvSpPr>
        <p:spPr>
          <a:xfrm>
            <a:off x="5376927" y="1432455"/>
            <a:ext cx="615874" cy="369332"/>
          </a:xfrm>
          <a:prstGeom prst="rect">
            <a:avLst/>
          </a:prstGeom>
          <a:noFill/>
        </p:spPr>
        <p:txBody>
          <a:bodyPr wrap="none" rtlCol="0">
            <a:spAutoFit/>
          </a:bodyPr>
          <a:lstStyle/>
          <a:p>
            <a:r>
              <a:rPr lang="en-US" altLang="ko-KR"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10</a:t>
            </a:r>
            <a:r>
              <a:rPr lang="ko-KR" altLang="en-US"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월</a:t>
            </a:r>
          </a:p>
        </p:txBody>
      </p:sp>
      <p:sp>
        <p:nvSpPr>
          <p:cNvPr id="116" name="TextBox 115">
            <a:extLst>
              <a:ext uri="{FF2B5EF4-FFF2-40B4-BE49-F238E27FC236}">
                <a16:creationId xmlns:a16="http://schemas.microsoft.com/office/drawing/2014/main" id="{69D5CA81-01B6-4512-8A23-DA3374709D12}"/>
              </a:ext>
            </a:extLst>
          </p:cNvPr>
          <p:cNvSpPr txBox="1"/>
          <p:nvPr/>
        </p:nvSpPr>
        <p:spPr>
          <a:xfrm>
            <a:off x="6816587" y="1434950"/>
            <a:ext cx="615874" cy="369332"/>
          </a:xfrm>
          <a:prstGeom prst="rect">
            <a:avLst/>
          </a:prstGeom>
          <a:noFill/>
        </p:spPr>
        <p:txBody>
          <a:bodyPr wrap="none" rtlCol="0">
            <a:spAutoFit/>
          </a:bodyPr>
          <a:lstStyle/>
          <a:p>
            <a:r>
              <a:rPr lang="en-US" altLang="ko-KR"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11</a:t>
            </a:r>
            <a:r>
              <a:rPr lang="ko-KR" altLang="en-US"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월</a:t>
            </a:r>
          </a:p>
        </p:txBody>
      </p:sp>
      <p:sp>
        <p:nvSpPr>
          <p:cNvPr id="117" name="TextBox 116">
            <a:extLst>
              <a:ext uri="{FF2B5EF4-FFF2-40B4-BE49-F238E27FC236}">
                <a16:creationId xmlns:a16="http://schemas.microsoft.com/office/drawing/2014/main" id="{465D2418-03CE-4478-8ACB-4DC8EE3287D7}"/>
              </a:ext>
            </a:extLst>
          </p:cNvPr>
          <p:cNvSpPr txBox="1"/>
          <p:nvPr/>
        </p:nvSpPr>
        <p:spPr>
          <a:xfrm>
            <a:off x="8256247" y="1437445"/>
            <a:ext cx="615874" cy="369332"/>
          </a:xfrm>
          <a:prstGeom prst="rect">
            <a:avLst/>
          </a:prstGeom>
          <a:noFill/>
        </p:spPr>
        <p:txBody>
          <a:bodyPr wrap="none" rtlCol="0">
            <a:spAutoFit/>
          </a:bodyPr>
          <a:lstStyle/>
          <a:p>
            <a:r>
              <a:rPr lang="en-US" altLang="ko-KR"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12</a:t>
            </a:r>
            <a:r>
              <a:rPr lang="ko-KR" altLang="en-US" dirty="0">
                <a:ln>
                  <a:solidFill>
                    <a:schemeClr val="bg1">
                      <a:alpha val="0"/>
                    </a:schemeClr>
                  </a:solidFill>
                </a:ln>
                <a:solidFill>
                  <a:schemeClr val="bg1"/>
                </a:solidFill>
                <a:latin typeface="08서울남산체 M" panose="02020603020101020101" pitchFamily="18" charset="-127"/>
                <a:ea typeface="08서울남산체 M" panose="02020603020101020101" pitchFamily="18" charset="-127"/>
              </a:rPr>
              <a:t>월</a:t>
            </a:r>
          </a:p>
        </p:txBody>
      </p:sp>
      <p:grpSp>
        <p:nvGrpSpPr>
          <p:cNvPr id="119" name="그룹 118">
            <a:extLst>
              <a:ext uri="{FF2B5EF4-FFF2-40B4-BE49-F238E27FC236}">
                <a16:creationId xmlns:a16="http://schemas.microsoft.com/office/drawing/2014/main" id="{7C1D66FF-1749-4A80-AA56-405E4E7636F8}"/>
              </a:ext>
            </a:extLst>
          </p:cNvPr>
          <p:cNvGrpSpPr/>
          <p:nvPr/>
        </p:nvGrpSpPr>
        <p:grpSpPr>
          <a:xfrm>
            <a:off x="5144054" y="2545471"/>
            <a:ext cx="916031" cy="507831"/>
            <a:chOff x="3672699" y="2545471"/>
            <a:chExt cx="916031" cy="507831"/>
          </a:xfrm>
        </p:grpSpPr>
        <p:sp>
          <p:nvSpPr>
            <p:cNvPr id="120" name="TextBox 119">
              <a:extLst>
                <a:ext uri="{FF2B5EF4-FFF2-40B4-BE49-F238E27FC236}">
                  <a16:creationId xmlns:a16="http://schemas.microsoft.com/office/drawing/2014/main" id="{30B8FC63-F7DF-452D-8CB4-B197692807D6}"/>
                </a:ext>
              </a:extLst>
            </p:cNvPr>
            <p:cNvSpPr txBox="1"/>
            <p:nvPr/>
          </p:nvSpPr>
          <p:spPr>
            <a:xfrm>
              <a:off x="3798706" y="2545471"/>
              <a:ext cx="790024"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Proposal	</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21" name="TextBox 120">
              <a:extLst>
                <a:ext uri="{FF2B5EF4-FFF2-40B4-BE49-F238E27FC236}">
                  <a16:creationId xmlns:a16="http://schemas.microsoft.com/office/drawing/2014/main" id="{79DA785E-EBA2-44E2-98E5-4945B416DC06}"/>
                </a:ext>
              </a:extLst>
            </p:cNvPr>
            <p:cNvSpPr txBox="1"/>
            <p:nvPr/>
          </p:nvSpPr>
          <p:spPr>
            <a:xfrm>
              <a:off x="3972055" y="2776303"/>
              <a:ext cx="471604"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10/7</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22" name="이등변 삼각형 121">
              <a:extLst>
                <a:ext uri="{FF2B5EF4-FFF2-40B4-BE49-F238E27FC236}">
                  <a16:creationId xmlns:a16="http://schemas.microsoft.com/office/drawing/2014/main" id="{38737E55-07C6-4AB4-9609-095321DC42C4}"/>
                </a:ext>
              </a:extLst>
            </p:cNvPr>
            <p:cNvSpPr/>
            <p:nvPr/>
          </p:nvSpPr>
          <p:spPr>
            <a:xfrm rot="5400000">
              <a:off x="3666771" y="2645331"/>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23" name="그룹 122">
            <a:extLst>
              <a:ext uri="{FF2B5EF4-FFF2-40B4-BE49-F238E27FC236}">
                <a16:creationId xmlns:a16="http://schemas.microsoft.com/office/drawing/2014/main" id="{C621570A-46ED-4D25-AACB-6DCCCCC146DC}"/>
              </a:ext>
            </a:extLst>
          </p:cNvPr>
          <p:cNvGrpSpPr/>
          <p:nvPr/>
        </p:nvGrpSpPr>
        <p:grpSpPr>
          <a:xfrm>
            <a:off x="6543490" y="2545471"/>
            <a:ext cx="1091966" cy="649566"/>
            <a:chOff x="3649527" y="2545471"/>
            <a:chExt cx="1091966" cy="649566"/>
          </a:xfrm>
        </p:grpSpPr>
        <p:sp>
          <p:nvSpPr>
            <p:cNvPr id="126" name="TextBox 125">
              <a:extLst>
                <a:ext uri="{FF2B5EF4-FFF2-40B4-BE49-F238E27FC236}">
                  <a16:creationId xmlns:a16="http://schemas.microsoft.com/office/drawing/2014/main" id="{E54D869A-FCBE-4FE3-90AA-B4A8F3B7DAD8}"/>
                </a:ext>
              </a:extLst>
            </p:cNvPr>
            <p:cNvSpPr txBox="1"/>
            <p:nvPr/>
          </p:nvSpPr>
          <p:spPr>
            <a:xfrm>
              <a:off x="3687303" y="2545471"/>
              <a:ext cx="1012842" cy="461665"/>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Sub-system</a:t>
              </a:r>
            </a:p>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Engineering</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27" name="TextBox 126">
              <a:extLst>
                <a:ext uri="{FF2B5EF4-FFF2-40B4-BE49-F238E27FC236}">
                  <a16:creationId xmlns:a16="http://schemas.microsoft.com/office/drawing/2014/main" id="{BDE53604-DFAD-4DD2-8DA8-7138A4DB8DD8}"/>
                </a:ext>
              </a:extLst>
            </p:cNvPr>
            <p:cNvSpPr txBox="1"/>
            <p:nvPr/>
          </p:nvSpPr>
          <p:spPr>
            <a:xfrm>
              <a:off x="3649527" y="2918038"/>
              <a:ext cx="1091966"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10/22 – 11/10</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28" name="이등변 삼각형 127">
              <a:extLst>
                <a:ext uri="{FF2B5EF4-FFF2-40B4-BE49-F238E27FC236}">
                  <a16:creationId xmlns:a16="http://schemas.microsoft.com/office/drawing/2014/main" id="{16000675-C597-4DAF-BD8E-C066EEA0B245}"/>
                </a:ext>
              </a:extLst>
            </p:cNvPr>
            <p:cNvSpPr/>
            <p:nvPr/>
          </p:nvSpPr>
          <p:spPr>
            <a:xfrm rot="5400000">
              <a:off x="3666771" y="2645331"/>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29" name="그룹 128">
            <a:extLst>
              <a:ext uri="{FF2B5EF4-FFF2-40B4-BE49-F238E27FC236}">
                <a16:creationId xmlns:a16="http://schemas.microsoft.com/office/drawing/2014/main" id="{951E1856-34AB-4245-9596-9F779B16E183}"/>
              </a:ext>
            </a:extLst>
          </p:cNvPr>
          <p:cNvGrpSpPr/>
          <p:nvPr/>
        </p:nvGrpSpPr>
        <p:grpSpPr>
          <a:xfrm>
            <a:off x="7960446" y="3139793"/>
            <a:ext cx="1052403" cy="649566"/>
            <a:chOff x="3667519" y="2545471"/>
            <a:chExt cx="1052403" cy="649566"/>
          </a:xfrm>
        </p:grpSpPr>
        <p:sp>
          <p:nvSpPr>
            <p:cNvPr id="130" name="TextBox 129">
              <a:extLst>
                <a:ext uri="{FF2B5EF4-FFF2-40B4-BE49-F238E27FC236}">
                  <a16:creationId xmlns:a16="http://schemas.microsoft.com/office/drawing/2014/main" id="{230793D1-1B51-48C2-9F6B-F8EA6826B21D}"/>
                </a:ext>
              </a:extLst>
            </p:cNvPr>
            <p:cNvSpPr txBox="1"/>
            <p:nvPr/>
          </p:nvSpPr>
          <p:spPr>
            <a:xfrm>
              <a:off x="3667519" y="2545471"/>
              <a:ext cx="1052403" cy="461665"/>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Code</a:t>
              </a:r>
              <a:r>
                <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rPr>
                <a:t> </a:t>
              </a: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&amp;</a:t>
              </a:r>
              <a:r>
                <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rPr>
                <a:t> </a:t>
              </a: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Test</a:t>
              </a:r>
            </a:p>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Result</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31" name="TextBox 130">
              <a:extLst>
                <a:ext uri="{FF2B5EF4-FFF2-40B4-BE49-F238E27FC236}">
                  <a16:creationId xmlns:a16="http://schemas.microsoft.com/office/drawing/2014/main" id="{AF9042D3-D967-440F-ACC5-13B24FCEA874}"/>
                </a:ext>
              </a:extLst>
            </p:cNvPr>
            <p:cNvSpPr txBox="1"/>
            <p:nvPr/>
          </p:nvSpPr>
          <p:spPr>
            <a:xfrm>
              <a:off x="3959709" y="2918038"/>
              <a:ext cx="471604"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12/9</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32" name="이등변 삼각형 131">
              <a:extLst>
                <a:ext uri="{FF2B5EF4-FFF2-40B4-BE49-F238E27FC236}">
                  <a16:creationId xmlns:a16="http://schemas.microsoft.com/office/drawing/2014/main" id="{29AA7A5D-5ABA-49AE-83A8-4D9CEA3C9258}"/>
                </a:ext>
              </a:extLst>
            </p:cNvPr>
            <p:cNvSpPr/>
            <p:nvPr/>
          </p:nvSpPr>
          <p:spPr>
            <a:xfrm rot="5400000">
              <a:off x="3666771" y="2645331"/>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33" name="그룹 132">
            <a:extLst>
              <a:ext uri="{FF2B5EF4-FFF2-40B4-BE49-F238E27FC236}">
                <a16:creationId xmlns:a16="http://schemas.microsoft.com/office/drawing/2014/main" id="{0D58F114-6FAE-4587-B4B7-2BC3083CD844}"/>
              </a:ext>
            </a:extLst>
          </p:cNvPr>
          <p:cNvGrpSpPr/>
          <p:nvPr/>
        </p:nvGrpSpPr>
        <p:grpSpPr>
          <a:xfrm>
            <a:off x="5074935" y="5347005"/>
            <a:ext cx="1107997" cy="649566"/>
            <a:chOff x="3639721" y="2545471"/>
            <a:chExt cx="1107997" cy="649566"/>
          </a:xfrm>
        </p:grpSpPr>
        <p:sp>
          <p:nvSpPr>
            <p:cNvPr id="134" name="TextBox 133">
              <a:extLst>
                <a:ext uri="{FF2B5EF4-FFF2-40B4-BE49-F238E27FC236}">
                  <a16:creationId xmlns:a16="http://schemas.microsoft.com/office/drawing/2014/main" id="{B18695EE-4E7F-4E72-BB8B-AE8F34F18D90}"/>
                </a:ext>
              </a:extLst>
            </p:cNvPr>
            <p:cNvSpPr txBox="1"/>
            <p:nvPr/>
          </p:nvSpPr>
          <p:spPr>
            <a:xfrm>
              <a:off x="3639721" y="2545471"/>
              <a:ext cx="1107997" cy="461665"/>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Requirement</a:t>
              </a:r>
            </a:p>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Specification	</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35" name="TextBox 134">
              <a:extLst>
                <a:ext uri="{FF2B5EF4-FFF2-40B4-BE49-F238E27FC236}">
                  <a16:creationId xmlns:a16="http://schemas.microsoft.com/office/drawing/2014/main" id="{F0C9EC42-2310-4EA9-B7F7-2A1B13D02FE0}"/>
                </a:ext>
              </a:extLst>
            </p:cNvPr>
            <p:cNvSpPr txBox="1"/>
            <p:nvPr/>
          </p:nvSpPr>
          <p:spPr>
            <a:xfrm>
              <a:off x="3921232" y="2918038"/>
              <a:ext cx="548547"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10/21</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36" name="이등변 삼각형 135">
              <a:extLst>
                <a:ext uri="{FF2B5EF4-FFF2-40B4-BE49-F238E27FC236}">
                  <a16:creationId xmlns:a16="http://schemas.microsoft.com/office/drawing/2014/main" id="{8CC7F6E2-6BEA-4445-BFFD-628919E3557E}"/>
                </a:ext>
              </a:extLst>
            </p:cNvPr>
            <p:cNvSpPr/>
            <p:nvPr/>
          </p:nvSpPr>
          <p:spPr>
            <a:xfrm rot="5400000">
              <a:off x="3666771" y="2645331"/>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37" name="그룹 136">
            <a:extLst>
              <a:ext uri="{FF2B5EF4-FFF2-40B4-BE49-F238E27FC236}">
                <a16:creationId xmlns:a16="http://schemas.microsoft.com/office/drawing/2014/main" id="{7E034AA7-2470-4D40-B076-8D61A7CF6318}"/>
              </a:ext>
            </a:extLst>
          </p:cNvPr>
          <p:cNvGrpSpPr/>
          <p:nvPr/>
        </p:nvGrpSpPr>
        <p:grpSpPr>
          <a:xfrm>
            <a:off x="7976517" y="3923828"/>
            <a:ext cx="1052917" cy="649566"/>
            <a:chOff x="3667261" y="2545471"/>
            <a:chExt cx="1052917" cy="649566"/>
          </a:xfrm>
        </p:grpSpPr>
        <p:sp>
          <p:nvSpPr>
            <p:cNvPr id="138" name="TextBox 137">
              <a:extLst>
                <a:ext uri="{FF2B5EF4-FFF2-40B4-BE49-F238E27FC236}">
                  <a16:creationId xmlns:a16="http://schemas.microsoft.com/office/drawing/2014/main" id="{6A5B0B5C-F904-4A7C-92F5-BC3D437BA016}"/>
                </a:ext>
              </a:extLst>
            </p:cNvPr>
            <p:cNvSpPr txBox="1"/>
            <p:nvPr/>
          </p:nvSpPr>
          <p:spPr>
            <a:xfrm>
              <a:off x="3667261" y="2545471"/>
              <a:ext cx="1052917" cy="461665"/>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Final </a:t>
              </a:r>
            </a:p>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Presentation</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39" name="TextBox 138">
              <a:extLst>
                <a:ext uri="{FF2B5EF4-FFF2-40B4-BE49-F238E27FC236}">
                  <a16:creationId xmlns:a16="http://schemas.microsoft.com/office/drawing/2014/main" id="{9AE90532-461D-43B3-92ED-98A36521CDBA}"/>
                </a:ext>
              </a:extLst>
            </p:cNvPr>
            <p:cNvSpPr txBox="1"/>
            <p:nvPr/>
          </p:nvSpPr>
          <p:spPr>
            <a:xfrm>
              <a:off x="3681584" y="2918038"/>
              <a:ext cx="1027845"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12/10- 12/12</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40" name="이등변 삼각형 139">
              <a:extLst>
                <a:ext uri="{FF2B5EF4-FFF2-40B4-BE49-F238E27FC236}">
                  <a16:creationId xmlns:a16="http://schemas.microsoft.com/office/drawing/2014/main" id="{3E78EA12-2688-475F-8D9B-2EA9D759DB95}"/>
                </a:ext>
              </a:extLst>
            </p:cNvPr>
            <p:cNvSpPr/>
            <p:nvPr/>
          </p:nvSpPr>
          <p:spPr>
            <a:xfrm rot="5400000">
              <a:off x="3666771" y="2645331"/>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42" name="그룹 141">
            <a:extLst>
              <a:ext uri="{FF2B5EF4-FFF2-40B4-BE49-F238E27FC236}">
                <a16:creationId xmlns:a16="http://schemas.microsoft.com/office/drawing/2014/main" id="{DF9E5CED-3813-48D7-814E-7381A298F10E}"/>
              </a:ext>
            </a:extLst>
          </p:cNvPr>
          <p:cNvGrpSpPr/>
          <p:nvPr/>
        </p:nvGrpSpPr>
        <p:grpSpPr>
          <a:xfrm>
            <a:off x="5124513" y="3225389"/>
            <a:ext cx="1126416" cy="685047"/>
            <a:chOff x="3657332" y="2549885"/>
            <a:chExt cx="1126416" cy="380119"/>
          </a:xfrm>
        </p:grpSpPr>
        <p:sp>
          <p:nvSpPr>
            <p:cNvPr id="143" name="TextBox 142">
              <a:extLst>
                <a:ext uri="{FF2B5EF4-FFF2-40B4-BE49-F238E27FC236}">
                  <a16:creationId xmlns:a16="http://schemas.microsoft.com/office/drawing/2014/main" id="{60573070-E916-41AA-9B39-36E76D05A1E5}"/>
                </a:ext>
              </a:extLst>
            </p:cNvPr>
            <p:cNvSpPr txBox="1"/>
            <p:nvPr/>
          </p:nvSpPr>
          <p:spPr>
            <a:xfrm>
              <a:off x="3690180" y="2549885"/>
              <a:ext cx="1093568" cy="25616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Requirement </a:t>
              </a:r>
            </a:p>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development</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44" name="TextBox 143">
              <a:extLst>
                <a:ext uri="{FF2B5EF4-FFF2-40B4-BE49-F238E27FC236}">
                  <a16:creationId xmlns:a16="http://schemas.microsoft.com/office/drawing/2014/main" id="{EB731327-AA6C-43E3-A4D9-C997E1D10D25}"/>
                </a:ext>
              </a:extLst>
            </p:cNvPr>
            <p:cNvSpPr txBox="1"/>
            <p:nvPr/>
          </p:nvSpPr>
          <p:spPr>
            <a:xfrm>
              <a:off x="3758056" y="2776303"/>
              <a:ext cx="899605" cy="153701"/>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10/8-10/10</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46" name="이등변 삼각형 145">
              <a:extLst>
                <a:ext uri="{FF2B5EF4-FFF2-40B4-BE49-F238E27FC236}">
                  <a16:creationId xmlns:a16="http://schemas.microsoft.com/office/drawing/2014/main" id="{B1157A98-192D-4D89-A41B-0D1C3D23B0BB}"/>
                </a:ext>
              </a:extLst>
            </p:cNvPr>
            <p:cNvSpPr/>
            <p:nvPr/>
          </p:nvSpPr>
          <p:spPr>
            <a:xfrm rot="5400000">
              <a:off x="3651404" y="2644669"/>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47" name="그룹 146">
            <a:extLst>
              <a:ext uri="{FF2B5EF4-FFF2-40B4-BE49-F238E27FC236}">
                <a16:creationId xmlns:a16="http://schemas.microsoft.com/office/drawing/2014/main" id="{09F9223A-C944-4C7F-B3C8-886629A0483C}"/>
              </a:ext>
            </a:extLst>
          </p:cNvPr>
          <p:cNvGrpSpPr/>
          <p:nvPr/>
        </p:nvGrpSpPr>
        <p:grpSpPr>
          <a:xfrm>
            <a:off x="5101077" y="4024405"/>
            <a:ext cx="1130194" cy="518118"/>
            <a:chOff x="3657332" y="2600285"/>
            <a:chExt cx="1130194" cy="287493"/>
          </a:xfrm>
        </p:grpSpPr>
        <p:sp>
          <p:nvSpPr>
            <p:cNvPr id="148" name="TextBox 147">
              <a:extLst>
                <a:ext uri="{FF2B5EF4-FFF2-40B4-BE49-F238E27FC236}">
                  <a16:creationId xmlns:a16="http://schemas.microsoft.com/office/drawing/2014/main" id="{3C99E5FA-B547-45C7-96B5-D3DB026BFAE3}"/>
                </a:ext>
              </a:extLst>
            </p:cNvPr>
            <p:cNvSpPr txBox="1"/>
            <p:nvPr/>
          </p:nvSpPr>
          <p:spPr>
            <a:xfrm>
              <a:off x="3714347" y="2600285"/>
              <a:ext cx="1073179" cy="153701"/>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Procurement</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49" name="TextBox 148">
              <a:extLst>
                <a:ext uri="{FF2B5EF4-FFF2-40B4-BE49-F238E27FC236}">
                  <a16:creationId xmlns:a16="http://schemas.microsoft.com/office/drawing/2014/main" id="{EBB06A24-5976-476A-BE73-EAA0E924C383}"/>
                </a:ext>
              </a:extLst>
            </p:cNvPr>
            <p:cNvSpPr txBox="1"/>
            <p:nvPr/>
          </p:nvSpPr>
          <p:spPr>
            <a:xfrm>
              <a:off x="3735635" y="2734077"/>
              <a:ext cx="1015021" cy="153701"/>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10/8 – 10/20</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50" name="이등변 삼각형 149">
              <a:extLst>
                <a:ext uri="{FF2B5EF4-FFF2-40B4-BE49-F238E27FC236}">
                  <a16:creationId xmlns:a16="http://schemas.microsoft.com/office/drawing/2014/main" id="{5FE15216-834D-4257-B604-DECC0F7C075D}"/>
                </a:ext>
              </a:extLst>
            </p:cNvPr>
            <p:cNvSpPr/>
            <p:nvPr/>
          </p:nvSpPr>
          <p:spPr>
            <a:xfrm rot="5400000">
              <a:off x="3651404" y="2644669"/>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51" name="그룹 150">
            <a:extLst>
              <a:ext uri="{FF2B5EF4-FFF2-40B4-BE49-F238E27FC236}">
                <a16:creationId xmlns:a16="http://schemas.microsoft.com/office/drawing/2014/main" id="{09EC1DC0-19F7-4160-A639-46CA2CF75783}"/>
              </a:ext>
            </a:extLst>
          </p:cNvPr>
          <p:cNvGrpSpPr/>
          <p:nvPr/>
        </p:nvGrpSpPr>
        <p:grpSpPr>
          <a:xfrm>
            <a:off x="5104538" y="4681021"/>
            <a:ext cx="1099312" cy="641002"/>
            <a:chOff x="3657332" y="2600285"/>
            <a:chExt cx="1099312" cy="381765"/>
          </a:xfrm>
        </p:grpSpPr>
        <p:sp>
          <p:nvSpPr>
            <p:cNvPr id="152" name="TextBox 151">
              <a:extLst>
                <a:ext uri="{FF2B5EF4-FFF2-40B4-BE49-F238E27FC236}">
                  <a16:creationId xmlns:a16="http://schemas.microsoft.com/office/drawing/2014/main" id="{5E1483AD-CBF7-457D-B9B1-85B9CCD68346}"/>
                </a:ext>
              </a:extLst>
            </p:cNvPr>
            <p:cNvSpPr txBox="1"/>
            <p:nvPr/>
          </p:nvSpPr>
          <p:spPr>
            <a:xfrm>
              <a:off x="3876476" y="2600285"/>
              <a:ext cx="748923" cy="274956"/>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Concept</a:t>
              </a:r>
            </a:p>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Design</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53" name="TextBox 152">
              <a:extLst>
                <a:ext uri="{FF2B5EF4-FFF2-40B4-BE49-F238E27FC236}">
                  <a16:creationId xmlns:a16="http://schemas.microsoft.com/office/drawing/2014/main" id="{E1C71A24-8D7B-4F2C-8392-DE9EA33E52D5}"/>
                </a:ext>
              </a:extLst>
            </p:cNvPr>
            <p:cNvSpPr txBox="1"/>
            <p:nvPr/>
          </p:nvSpPr>
          <p:spPr>
            <a:xfrm>
              <a:off x="3741623" y="2817076"/>
              <a:ext cx="1015021" cy="164974"/>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10/8 – 10/20</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54" name="이등변 삼각형 153">
              <a:extLst>
                <a:ext uri="{FF2B5EF4-FFF2-40B4-BE49-F238E27FC236}">
                  <a16:creationId xmlns:a16="http://schemas.microsoft.com/office/drawing/2014/main" id="{5928B00A-BE6E-4B9C-AA76-AE0FC5D42E61}"/>
                </a:ext>
              </a:extLst>
            </p:cNvPr>
            <p:cNvSpPr/>
            <p:nvPr/>
          </p:nvSpPr>
          <p:spPr>
            <a:xfrm rot="5400000">
              <a:off x="3651404" y="2644669"/>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55" name="그룹 154">
            <a:extLst>
              <a:ext uri="{FF2B5EF4-FFF2-40B4-BE49-F238E27FC236}">
                <a16:creationId xmlns:a16="http://schemas.microsoft.com/office/drawing/2014/main" id="{884A6FDF-B74B-445D-93A8-244F364E260E}"/>
              </a:ext>
            </a:extLst>
          </p:cNvPr>
          <p:cNvGrpSpPr/>
          <p:nvPr/>
        </p:nvGrpSpPr>
        <p:grpSpPr>
          <a:xfrm>
            <a:off x="6548768" y="3260874"/>
            <a:ext cx="1066319" cy="649566"/>
            <a:chOff x="3660561" y="2545471"/>
            <a:chExt cx="1066319" cy="649566"/>
          </a:xfrm>
        </p:grpSpPr>
        <p:sp>
          <p:nvSpPr>
            <p:cNvPr id="156" name="TextBox 155">
              <a:extLst>
                <a:ext uri="{FF2B5EF4-FFF2-40B4-BE49-F238E27FC236}">
                  <a16:creationId xmlns:a16="http://schemas.microsoft.com/office/drawing/2014/main" id="{1E19A665-9BD3-41DA-A78D-7EC532899B0B}"/>
                </a:ext>
              </a:extLst>
            </p:cNvPr>
            <p:cNvSpPr txBox="1"/>
            <p:nvPr/>
          </p:nvSpPr>
          <p:spPr>
            <a:xfrm>
              <a:off x="3660561" y="2545471"/>
              <a:ext cx="1066319" cy="461665"/>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Design </a:t>
              </a:r>
            </a:p>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Specification</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57" name="TextBox 156">
              <a:extLst>
                <a:ext uri="{FF2B5EF4-FFF2-40B4-BE49-F238E27FC236}">
                  <a16:creationId xmlns:a16="http://schemas.microsoft.com/office/drawing/2014/main" id="{F5564641-FEFB-4366-BBC0-9A1BC6539EB6}"/>
                </a:ext>
              </a:extLst>
            </p:cNvPr>
            <p:cNvSpPr txBox="1"/>
            <p:nvPr/>
          </p:nvSpPr>
          <p:spPr>
            <a:xfrm>
              <a:off x="3921237" y="2918038"/>
              <a:ext cx="548547"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11/11</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58" name="이등변 삼각형 157">
              <a:extLst>
                <a:ext uri="{FF2B5EF4-FFF2-40B4-BE49-F238E27FC236}">
                  <a16:creationId xmlns:a16="http://schemas.microsoft.com/office/drawing/2014/main" id="{DDB84893-65C6-47AE-91EB-AFB6A753FB9C}"/>
                </a:ext>
              </a:extLst>
            </p:cNvPr>
            <p:cNvSpPr/>
            <p:nvPr/>
          </p:nvSpPr>
          <p:spPr>
            <a:xfrm rot="5400000">
              <a:off x="3666771" y="2645331"/>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59" name="그룹 158">
            <a:extLst>
              <a:ext uri="{FF2B5EF4-FFF2-40B4-BE49-F238E27FC236}">
                <a16:creationId xmlns:a16="http://schemas.microsoft.com/office/drawing/2014/main" id="{4BE774F3-FAEB-4F8C-96A4-E44C81623B1E}"/>
              </a:ext>
            </a:extLst>
          </p:cNvPr>
          <p:cNvGrpSpPr/>
          <p:nvPr/>
        </p:nvGrpSpPr>
        <p:grpSpPr>
          <a:xfrm>
            <a:off x="6526438" y="4000549"/>
            <a:ext cx="1011087" cy="649566"/>
            <a:chOff x="3672699" y="2545471"/>
            <a:chExt cx="1011087" cy="649566"/>
          </a:xfrm>
        </p:grpSpPr>
        <p:sp>
          <p:nvSpPr>
            <p:cNvPr id="160" name="TextBox 159">
              <a:extLst>
                <a:ext uri="{FF2B5EF4-FFF2-40B4-BE49-F238E27FC236}">
                  <a16:creationId xmlns:a16="http://schemas.microsoft.com/office/drawing/2014/main" id="{BDF86AAA-8E16-4F87-88C8-8AD1D9427EED}"/>
                </a:ext>
              </a:extLst>
            </p:cNvPr>
            <p:cNvSpPr txBox="1"/>
            <p:nvPr/>
          </p:nvSpPr>
          <p:spPr>
            <a:xfrm>
              <a:off x="3718111" y="2545471"/>
              <a:ext cx="951222"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Integration</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61" name="TextBox 160">
              <a:extLst>
                <a:ext uri="{FF2B5EF4-FFF2-40B4-BE49-F238E27FC236}">
                  <a16:creationId xmlns:a16="http://schemas.microsoft.com/office/drawing/2014/main" id="{7884050B-C26C-41D6-BAD8-86F1B0685808}"/>
                </a:ext>
              </a:extLst>
            </p:cNvPr>
            <p:cNvSpPr txBox="1"/>
            <p:nvPr/>
          </p:nvSpPr>
          <p:spPr>
            <a:xfrm>
              <a:off x="3707237" y="2918038"/>
              <a:ext cx="976549"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11/12-11/30</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62" name="이등변 삼각형 161">
              <a:extLst>
                <a:ext uri="{FF2B5EF4-FFF2-40B4-BE49-F238E27FC236}">
                  <a16:creationId xmlns:a16="http://schemas.microsoft.com/office/drawing/2014/main" id="{F262CCC3-6238-4D7D-923B-84DF7928712F}"/>
                </a:ext>
              </a:extLst>
            </p:cNvPr>
            <p:cNvSpPr/>
            <p:nvPr/>
          </p:nvSpPr>
          <p:spPr>
            <a:xfrm rot="5400000">
              <a:off x="3666771" y="2645331"/>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grpSp>
        <p:nvGrpSpPr>
          <p:cNvPr id="163" name="그룹 162">
            <a:extLst>
              <a:ext uri="{FF2B5EF4-FFF2-40B4-BE49-F238E27FC236}">
                <a16:creationId xmlns:a16="http://schemas.microsoft.com/office/drawing/2014/main" id="{34A697FB-0B8B-412C-8DE8-41B10FAA698F}"/>
              </a:ext>
            </a:extLst>
          </p:cNvPr>
          <p:cNvGrpSpPr/>
          <p:nvPr/>
        </p:nvGrpSpPr>
        <p:grpSpPr>
          <a:xfrm>
            <a:off x="7951033" y="2427987"/>
            <a:ext cx="1000867" cy="649566"/>
            <a:chOff x="3672699" y="2545471"/>
            <a:chExt cx="1000867" cy="649566"/>
          </a:xfrm>
        </p:grpSpPr>
        <p:sp>
          <p:nvSpPr>
            <p:cNvPr id="164" name="TextBox 163">
              <a:extLst>
                <a:ext uri="{FF2B5EF4-FFF2-40B4-BE49-F238E27FC236}">
                  <a16:creationId xmlns:a16="http://schemas.microsoft.com/office/drawing/2014/main" id="{DF125D58-8753-4471-8B61-F0F243002FE3}"/>
                </a:ext>
              </a:extLst>
            </p:cNvPr>
            <p:cNvSpPr txBox="1"/>
            <p:nvPr/>
          </p:nvSpPr>
          <p:spPr>
            <a:xfrm>
              <a:off x="3713880" y="2545471"/>
              <a:ext cx="959686" cy="461665"/>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Validation</a:t>
              </a:r>
            </a:p>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Verification</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65" name="TextBox 164">
              <a:extLst>
                <a:ext uri="{FF2B5EF4-FFF2-40B4-BE49-F238E27FC236}">
                  <a16:creationId xmlns:a16="http://schemas.microsoft.com/office/drawing/2014/main" id="{FA2E626B-F0AD-4D54-BBE6-97A7DF48A9E3}"/>
                </a:ext>
              </a:extLst>
            </p:cNvPr>
            <p:cNvSpPr txBox="1"/>
            <p:nvPr/>
          </p:nvSpPr>
          <p:spPr>
            <a:xfrm>
              <a:off x="3726473" y="2918038"/>
              <a:ext cx="938077" cy="276999"/>
            </a:xfrm>
            <a:prstGeom prst="rect">
              <a:avLst/>
            </a:prstGeom>
          </p:spPr>
          <p:txBody>
            <a:bodyPr wrap="none" rtlCol="0">
              <a:spAutoFit/>
            </a:bodyPr>
            <a:lstStyle/>
            <a:p>
              <a:pPr algn="ctr"/>
              <a:r>
                <a:rPr lang="en-US" altLang="ko-KR" sz="1200" dirty="0">
                  <a:ln>
                    <a:solidFill>
                      <a:schemeClr val="bg1">
                        <a:alpha val="0"/>
                      </a:schemeClr>
                    </a:solidFill>
                  </a:ln>
                  <a:latin typeface="08서울남산체 M" panose="02020603020101020101" pitchFamily="18" charset="-127"/>
                  <a:ea typeface="08서울남산체 M" panose="02020603020101020101" pitchFamily="18" charset="-127"/>
                </a:rPr>
                <a:t>12/1 – 12/8</a:t>
              </a:r>
              <a:endParaRPr lang="ko-KR" altLang="en-US" sz="1200" dirty="0">
                <a:ln>
                  <a:solidFill>
                    <a:schemeClr val="bg1">
                      <a:alpha val="0"/>
                    </a:schemeClr>
                  </a:solidFill>
                </a:ln>
                <a:latin typeface="08서울남산체 M" panose="02020603020101020101" pitchFamily="18" charset="-127"/>
                <a:ea typeface="08서울남산체 M" panose="02020603020101020101" pitchFamily="18" charset="-127"/>
              </a:endParaRPr>
            </a:p>
          </p:txBody>
        </p:sp>
        <p:sp>
          <p:nvSpPr>
            <p:cNvPr id="166" name="이등변 삼각형 165">
              <a:extLst>
                <a:ext uri="{FF2B5EF4-FFF2-40B4-BE49-F238E27FC236}">
                  <a16:creationId xmlns:a16="http://schemas.microsoft.com/office/drawing/2014/main" id="{0E5718DF-2332-4081-8BE1-8371392479E9}"/>
                </a:ext>
              </a:extLst>
            </p:cNvPr>
            <p:cNvSpPr/>
            <p:nvPr/>
          </p:nvSpPr>
          <p:spPr>
            <a:xfrm rot="5400000">
              <a:off x="3666771" y="2645331"/>
              <a:ext cx="85951" cy="74096"/>
            </a:xfrm>
            <a:prstGeom prst="triangle">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DE0964"/>
                </a:solidFill>
                <a:latin typeface="08서울남산체 M" panose="02020603020101020101" pitchFamily="18" charset="-127"/>
                <a:ea typeface="08서울남산체 M" panose="02020603020101020101" pitchFamily="18" charset="-127"/>
              </a:endParaRPr>
            </a:p>
          </p:txBody>
        </p:sp>
      </p:grpSp>
      <p:sp>
        <p:nvSpPr>
          <p:cNvPr id="87" name="직사각형 86">
            <a:extLst>
              <a:ext uri="{FF2B5EF4-FFF2-40B4-BE49-F238E27FC236}">
                <a16:creationId xmlns:a16="http://schemas.microsoft.com/office/drawing/2014/main" id="{D291CA22-321B-4198-848B-49E15628A1A7}"/>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9" name="직사각형 88">
            <a:extLst>
              <a:ext uri="{FF2B5EF4-FFF2-40B4-BE49-F238E27FC236}">
                <a16:creationId xmlns:a16="http://schemas.microsoft.com/office/drawing/2014/main" id="{9E551CE0-457C-45A7-B1FB-EFDE516744D5}"/>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90" name="그룹 89">
            <a:extLst>
              <a:ext uri="{FF2B5EF4-FFF2-40B4-BE49-F238E27FC236}">
                <a16:creationId xmlns:a16="http://schemas.microsoft.com/office/drawing/2014/main" id="{370469B6-6425-4CA0-842D-7BABC2F2DD91}"/>
              </a:ext>
            </a:extLst>
          </p:cNvPr>
          <p:cNvGrpSpPr/>
          <p:nvPr/>
        </p:nvGrpSpPr>
        <p:grpSpPr>
          <a:xfrm>
            <a:off x="0" y="5332187"/>
            <a:ext cx="1642369" cy="477156"/>
            <a:chOff x="0" y="3374666"/>
            <a:chExt cx="1642369" cy="630651"/>
          </a:xfrm>
        </p:grpSpPr>
        <p:sp>
          <p:nvSpPr>
            <p:cNvPr id="91" name="직사각형 90">
              <a:extLst>
                <a:ext uri="{FF2B5EF4-FFF2-40B4-BE49-F238E27FC236}">
                  <a16:creationId xmlns:a16="http://schemas.microsoft.com/office/drawing/2014/main" id="{2D38B57F-ACE2-4F6C-8AED-2F5256A9A085}"/>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91">
              <a:extLst>
                <a:ext uri="{FF2B5EF4-FFF2-40B4-BE49-F238E27FC236}">
                  <a16:creationId xmlns:a16="http://schemas.microsoft.com/office/drawing/2014/main" id="{C27EBAF1-A210-40B0-96C8-49FB5396D92B}"/>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93" name="TextBox 92">
            <a:extLst>
              <a:ext uri="{FF2B5EF4-FFF2-40B4-BE49-F238E27FC236}">
                <a16:creationId xmlns:a16="http://schemas.microsoft.com/office/drawing/2014/main" id="{57DF1387-2F64-48A9-B569-FCC1BD3F5768}"/>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94" name="직선 연결선 93">
            <a:extLst>
              <a:ext uri="{FF2B5EF4-FFF2-40B4-BE49-F238E27FC236}">
                <a16:creationId xmlns:a16="http://schemas.microsoft.com/office/drawing/2014/main" id="{99260075-8B0C-4FD7-92FA-D09336828227}"/>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A22D17CC-6CD0-4A71-B621-6056D7E13F26}"/>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0EC0DDA0-26CA-433C-8631-285ED7D71D65}"/>
              </a:ext>
            </a:extLst>
          </p:cNvPr>
          <p:cNvGrpSpPr/>
          <p:nvPr/>
        </p:nvGrpSpPr>
        <p:grpSpPr>
          <a:xfrm>
            <a:off x="541774" y="3558323"/>
            <a:ext cx="1051270" cy="1728453"/>
            <a:chOff x="738760" y="3491335"/>
            <a:chExt cx="1051270" cy="713760"/>
          </a:xfrm>
        </p:grpSpPr>
        <p:sp>
          <p:nvSpPr>
            <p:cNvPr id="97" name="TextBox 96">
              <a:extLst>
                <a:ext uri="{FF2B5EF4-FFF2-40B4-BE49-F238E27FC236}">
                  <a16:creationId xmlns:a16="http://schemas.microsoft.com/office/drawing/2014/main" id="{1E994564-FBF4-4691-ABDB-5F43EA391341}"/>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98" name="TextBox 97">
              <a:extLst>
                <a:ext uri="{FF2B5EF4-FFF2-40B4-BE49-F238E27FC236}">
                  <a16:creationId xmlns:a16="http://schemas.microsoft.com/office/drawing/2014/main" id="{549FDB70-7D0B-4189-B9DD-C857546D1233}"/>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99" name="TextBox 98">
              <a:extLst>
                <a:ext uri="{FF2B5EF4-FFF2-40B4-BE49-F238E27FC236}">
                  <a16:creationId xmlns:a16="http://schemas.microsoft.com/office/drawing/2014/main" id="{21357FCA-DAD4-4C70-B315-222915E15305}"/>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rgbClr val="BFBFBF"/>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endParaRPr>
            </a:p>
          </p:txBody>
        </p:sp>
        <p:sp>
          <p:nvSpPr>
            <p:cNvPr id="100" name="TextBox 99">
              <a:extLst>
                <a:ext uri="{FF2B5EF4-FFF2-40B4-BE49-F238E27FC236}">
                  <a16:creationId xmlns:a16="http://schemas.microsoft.com/office/drawing/2014/main" id="{594EE72F-4210-4D29-822C-6300A8310BE2}"/>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101" name="TextBox 100">
            <a:extLst>
              <a:ext uri="{FF2B5EF4-FFF2-40B4-BE49-F238E27FC236}">
                <a16:creationId xmlns:a16="http://schemas.microsoft.com/office/drawing/2014/main" id="{99169396-CEFF-4EBB-80AF-FE882442D34F}"/>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102" name="직사각형 101">
            <a:extLst>
              <a:ext uri="{FF2B5EF4-FFF2-40B4-BE49-F238E27FC236}">
                <a16:creationId xmlns:a16="http://schemas.microsoft.com/office/drawing/2014/main" id="{FB047774-3960-4534-8B9C-176A3E9B3B26}"/>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3" name="TextBox 102">
            <a:extLst>
              <a:ext uri="{FF2B5EF4-FFF2-40B4-BE49-F238E27FC236}">
                <a16:creationId xmlns:a16="http://schemas.microsoft.com/office/drawing/2014/main" id="{F33CF412-499C-4E08-8B93-5FE24787EC7B}"/>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schemeClr val="bg1"/>
                </a:solidFill>
                <a:latin typeface="08서울남산체 B" panose="02020603020101020101" pitchFamily="18" charset="-127"/>
                <a:ea typeface="08서울남산체 B" panose="02020603020101020101" pitchFamily="18" charset="-127"/>
              </a:rPr>
              <a:t>Effect</a:t>
            </a:r>
          </a:p>
        </p:txBody>
      </p:sp>
      <p:grpSp>
        <p:nvGrpSpPr>
          <p:cNvPr id="104" name="그룹 103">
            <a:extLst>
              <a:ext uri="{FF2B5EF4-FFF2-40B4-BE49-F238E27FC236}">
                <a16:creationId xmlns:a16="http://schemas.microsoft.com/office/drawing/2014/main" id="{CB6DB403-FCDC-4C6B-A221-1928824A66C3}"/>
              </a:ext>
            </a:extLst>
          </p:cNvPr>
          <p:cNvGrpSpPr/>
          <p:nvPr/>
        </p:nvGrpSpPr>
        <p:grpSpPr>
          <a:xfrm>
            <a:off x="350728" y="961657"/>
            <a:ext cx="891714" cy="900440"/>
            <a:chOff x="1450044" y="2554881"/>
            <a:chExt cx="1997564" cy="2025790"/>
          </a:xfrm>
        </p:grpSpPr>
        <p:sp>
          <p:nvSpPr>
            <p:cNvPr id="105" name="직사각형 104">
              <a:extLst>
                <a:ext uri="{FF2B5EF4-FFF2-40B4-BE49-F238E27FC236}">
                  <a16:creationId xmlns:a16="http://schemas.microsoft.com/office/drawing/2014/main" id="{50ECC48A-9CF2-49B3-BDF3-09CA9B9C3613}"/>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106" name="TextBox 105">
              <a:extLst>
                <a:ext uri="{FF2B5EF4-FFF2-40B4-BE49-F238E27FC236}">
                  <a16:creationId xmlns:a16="http://schemas.microsoft.com/office/drawing/2014/main" id="{3148D60A-6A5D-49EB-8098-0FEB168DF534}"/>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109" name="그림 108">
            <a:extLst>
              <a:ext uri="{FF2B5EF4-FFF2-40B4-BE49-F238E27FC236}">
                <a16:creationId xmlns:a16="http://schemas.microsoft.com/office/drawing/2014/main" id="{D16FFAA5-4C4B-40A0-912F-32D189D23FC0}"/>
              </a:ext>
            </a:extLst>
          </p:cNvPr>
          <p:cNvPicPr>
            <a:picLocks noChangeAspect="1"/>
          </p:cNvPicPr>
          <p:nvPr/>
        </p:nvPicPr>
        <p:blipFill>
          <a:blip r:embed="rId2">
            <a:grayscl/>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114" name="TextBox 113">
            <a:extLst>
              <a:ext uri="{FF2B5EF4-FFF2-40B4-BE49-F238E27FC236}">
                <a16:creationId xmlns:a16="http://schemas.microsoft.com/office/drawing/2014/main" id="{5C633C83-64E1-41CF-A41E-1FEFBC83F1EF}"/>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124" name="TextBox 123">
            <a:extLst>
              <a:ext uri="{FF2B5EF4-FFF2-40B4-BE49-F238E27FC236}">
                <a16:creationId xmlns:a16="http://schemas.microsoft.com/office/drawing/2014/main" id="{DD8BCCEF-8352-48CE-BA79-960F7E3150CA}"/>
              </a:ext>
            </a:extLst>
          </p:cNvPr>
          <p:cNvSpPr txBox="1"/>
          <p:nvPr/>
        </p:nvSpPr>
        <p:spPr>
          <a:xfrm>
            <a:off x="1766657" y="417233"/>
            <a:ext cx="2533066"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Expectancy Effect- Schedules</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809821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3" name="그룹 2">
            <a:extLst>
              <a:ext uri="{FF2B5EF4-FFF2-40B4-BE49-F238E27FC236}">
                <a16:creationId xmlns:a16="http://schemas.microsoft.com/office/drawing/2014/main" id="{44A133CF-CEFA-4F2E-84D8-B7B59A0B457E}"/>
              </a:ext>
            </a:extLst>
          </p:cNvPr>
          <p:cNvGrpSpPr/>
          <p:nvPr/>
        </p:nvGrpSpPr>
        <p:grpSpPr>
          <a:xfrm>
            <a:off x="0" y="3025098"/>
            <a:ext cx="1642369" cy="494793"/>
            <a:chOff x="0" y="3374666"/>
            <a:chExt cx="1642369" cy="630651"/>
          </a:xfrm>
        </p:grpSpPr>
        <p:sp>
          <p:nvSpPr>
            <p:cNvPr id="118" name="직사각형 117"/>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직사각형 124"/>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TextBox 10"/>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15" name="직선 연결선 14"/>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19" name="TextBox 18"/>
          <p:cNvSpPr txBox="1"/>
          <p:nvPr/>
        </p:nvSpPr>
        <p:spPr>
          <a:xfrm>
            <a:off x="1766657" y="417233"/>
            <a:ext cx="1124026"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Background</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grpSp>
        <p:nvGrpSpPr>
          <p:cNvPr id="31" name="그룹 30"/>
          <p:cNvGrpSpPr/>
          <p:nvPr/>
        </p:nvGrpSpPr>
        <p:grpSpPr>
          <a:xfrm>
            <a:off x="541774" y="3558323"/>
            <a:ext cx="1051270" cy="1728453"/>
            <a:chOff x="738760" y="3491335"/>
            <a:chExt cx="1051270" cy="713760"/>
          </a:xfrm>
        </p:grpSpPr>
        <p:sp>
          <p:nvSpPr>
            <p:cNvPr id="25" name="TextBox 24"/>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27" name="TextBox 26"/>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28" name="TextBox 27"/>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29" name="TextBox 28"/>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21" name="TextBox 20"/>
          <p:cNvSpPr txBox="1"/>
          <p:nvPr/>
        </p:nvSpPr>
        <p:spPr>
          <a:xfrm>
            <a:off x="559406" y="312522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sp>
        <p:nvSpPr>
          <p:cNvPr id="9" name="직사각형 8"/>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7" name="직사각형 96">
            <a:extLst>
              <a:ext uri="{FF2B5EF4-FFF2-40B4-BE49-F238E27FC236}">
                <a16:creationId xmlns:a16="http://schemas.microsoft.com/office/drawing/2014/main" id="{81212F0C-6410-4E7F-97FB-7FA510E2683F}"/>
              </a:ext>
            </a:extLst>
          </p:cNvPr>
          <p:cNvSpPr/>
          <p:nvPr/>
        </p:nvSpPr>
        <p:spPr>
          <a:xfrm>
            <a:off x="6295355" y="1674114"/>
            <a:ext cx="5531052" cy="397860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solidFill>
                  <a:schemeClr val="tx1"/>
                </a:solidFill>
                <a:latin typeface="08서울남산체 B" panose="02020603020101020101" pitchFamily="18" charset="-127"/>
                <a:ea typeface="08서울남산체 B" panose="02020603020101020101" pitchFamily="18" charset="-127"/>
              </a:rPr>
              <a:t>Why</a:t>
            </a:r>
            <a:r>
              <a:rPr lang="ko-KR" altLang="en-US" sz="2800" b="1" dirty="0">
                <a:solidFill>
                  <a:schemeClr val="tx1"/>
                </a:solidFill>
                <a:latin typeface="08서울남산체 B" panose="02020603020101020101" pitchFamily="18" charset="-127"/>
                <a:ea typeface="08서울남산체 B" panose="02020603020101020101" pitchFamily="18" charset="-127"/>
              </a:rPr>
              <a:t> </a:t>
            </a:r>
            <a:r>
              <a:rPr lang="en-US" altLang="ko-KR" sz="2800" b="1" dirty="0">
                <a:solidFill>
                  <a:schemeClr val="tx1"/>
                </a:solidFill>
                <a:latin typeface="08서울남산체 B" panose="02020603020101020101" pitchFamily="18" charset="-127"/>
                <a:ea typeface="08서울남산체 B" panose="02020603020101020101" pitchFamily="18" charset="-127"/>
              </a:rPr>
              <a:t>do we focus on ‘</a:t>
            </a:r>
            <a:r>
              <a:rPr lang="en-US" altLang="ko-KR" sz="2800" b="1" dirty="0">
                <a:solidFill>
                  <a:srgbClr val="DE0964"/>
                </a:solidFill>
                <a:latin typeface="08서울남산체 B" panose="02020603020101020101" pitchFamily="18" charset="-127"/>
                <a:ea typeface="08서울남산체 B" panose="02020603020101020101" pitchFamily="18" charset="-127"/>
              </a:rPr>
              <a:t>Streaming</a:t>
            </a:r>
            <a:r>
              <a:rPr lang="en-US" altLang="ko-KR" sz="2800" b="1" dirty="0">
                <a:solidFill>
                  <a:schemeClr val="tx1"/>
                </a:solidFill>
                <a:latin typeface="08서울남산체 B" panose="02020603020101020101" pitchFamily="18" charset="-127"/>
                <a:ea typeface="08서울남산체 B" panose="02020603020101020101" pitchFamily="18" charset="-127"/>
              </a:rPr>
              <a:t>’?</a:t>
            </a:r>
          </a:p>
          <a:p>
            <a:r>
              <a:rPr lang="en-US" altLang="ko-KR" dirty="0">
                <a:solidFill>
                  <a:schemeClr val="tx1"/>
                </a:solidFill>
                <a:latin typeface="08서울남산체 B" panose="02020603020101020101" pitchFamily="18" charset="-127"/>
                <a:ea typeface="08서울남산체 B" panose="02020603020101020101" pitchFamily="18" charset="-127"/>
              </a:rPr>
              <a:t>	</a:t>
            </a:r>
          </a:p>
          <a:p>
            <a:r>
              <a:rPr lang="en-US" altLang="ko-KR" sz="1600" dirty="0">
                <a:solidFill>
                  <a:schemeClr val="tx1"/>
                </a:solidFill>
                <a:latin typeface="08서울남산체 M" panose="02020603020101020101" pitchFamily="18" charset="-127"/>
                <a:ea typeface="08서울남산체 M" panose="02020603020101020101" pitchFamily="18" charset="-127"/>
              </a:rPr>
              <a:t>▶ Today’s people are instantly curious about things that unintentionally stimulate me rather than referrals to the majority.</a:t>
            </a:r>
            <a:endParaRPr lang="en-US" altLang="ko-KR" dirty="0">
              <a:solidFill>
                <a:schemeClr val="tx1"/>
              </a:solidFill>
              <a:latin typeface="08서울남산체 B" panose="02020603020101020101" pitchFamily="18" charset="-127"/>
              <a:ea typeface="08서울남산체 B" panose="02020603020101020101" pitchFamily="18" charset="-127"/>
            </a:endParaRPr>
          </a:p>
        </p:txBody>
      </p:sp>
      <p:sp>
        <p:nvSpPr>
          <p:cNvPr id="43" name="TextBox 42">
            <a:extLst>
              <a:ext uri="{FF2B5EF4-FFF2-40B4-BE49-F238E27FC236}">
                <a16:creationId xmlns:a16="http://schemas.microsoft.com/office/drawing/2014/main" id="{3C86D0D2-2A2B-42D6-A393-EF4C4DA6F387}"/>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4" name="그룹 3">
            <a:extLst>
              <a:ext uri="{FF2B5EF4-FFF2-40B4-BE49-F238E27FC236}">
                <a16:creationId xmlns:a16="http://schemas.microsoft.com/office/drawing/2014/main" id="{AF8B8B12-3E76-4648-80BB-450E2FED0653}"/>
              </a:ext>
            </a:extLst>
          </p:cNvPr>
          <p:cNvGrpSpPr/>
          <p:nvPr/>
        </p:nvGrpSpPr>
        <p:grpSpPr>
          <a:xfrm>
            <a:off x="1846555" y="2246621"/>
            <a:ext cx="5807638" cy="3309827"/>
            <a:chOff x="1852588" y="1915826"/>
            <a:chExt cx="5807638" cy="3309827"/>
          </a:xfrm>
        </p:grpSpPr>
        <p:pic>
          <p:nvPicPr>
            <p:cNvPr id="1026" name="Picture 2" descr="ì¤í¸ë¦¿í¨ìì ëí ì´ë¯¸ì§ ê²ìê²°ê³¼">
              <a:extLst>
                <a:ext uri="{FF2B5EF4-FFF2-40B4-BE49-F238E27FC236}">
                  <a16:creationId xmlns:a16="http://schemas.microsoft.com/office/drawing/2014/main" id="{AE3D5A63-977E-4008-B33F-37FB49CA0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2588" y="1915826"/>
              <a:ext cx="4253514" cy="283359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FAE221A2-D27C-41C8-9A7C-111E9A520F2D}"/>
                </a:ext>
              </a:extLst>
            </p:cNvPr>
            <p:cNvSpPr/>
            <p:nvPr/>
          </p:nvSpPr>
          <p:spPr>
            <a:xfrm rot="798091">
              <a:off x="2138420" y="4579322"/>
              <a:ext cx="5521806" cy="646331"/>
            </a:xfrm>
            <a:prstGeom prst="rect">
              <a:avLst/>
            </a:prstGeom>
            <a:noFill/>
          </p:spPr>
          <p:txBody>
            <a:bodyPr wrap="square" lIns="91440" tIns="45720" rIns="91440" bIns="45720">
              <a:spAutoFit/>
            </a:bodyPr>
            <a:lstStyle/>
            <a:p>
              <a:pPr algn="ctr"/>
              <a:r>
                <a:rPr lang="en-US" altLang="ko-KR" sz="3600" b="1" dirty="0">
                  <a:ln w="13462">
                    <a:solidFill>
                      <a:schemeClr val="bg1"/>
                    </a:solidFill>
                    <a:prstDash val="solid"/>
                  </a:ln>
                  <a:solidFill>
                    <a:schemeClr val="tx1">
                      <a:lumMod val="85000"/>
                      <a:lumOff val="15000"/>
                    </a:schemeClr>
                  </a:solidFill>
                  <a:effectLst>
                    <a:outerShdw dist="38100" dir="2700000" algn="bl" rotWithShape="0">
                      <a:srgbClr val="DE0964"/>
                    </a:outerShdw>
                  </a:effectLst>
                </a:rPr>
                <a:t>What’s that dress?</a:t>
              </a:r>
            </a:p>
          </p:txBody>
        </p:sp>
      </p:grpSp>
      <p:grpSp>
        <p:nvGrpSpPr>
          <p:cNvPr id="49" name="그룹 48">
            <a:extLst>
              <a:ext uri="{FF2B5EF4-FFF2-40B4-BE49-F238E27FC236}">
                <a16:creationId xmlns:a16="http://schemas.microsoft.com/office/drawing/2014/main" id="{8EA13615-3100-4B58-8E9D-0027E74C1B3D}"/>
              </a:ext>
            </a:extLst>
          </p:cNvPr>
          <p:cNvGrpSpPr/>
          <p:nvPr/>
        </p:nvGrpSpPr>
        <p:grpSpPr>
          <a:xfrm>
            <a:off x="350728" y="961657"/>
            <a:ext cx="891714" cy="900440"/>
            <a:chOff x="1450044" y="2554881"/>
            <a:chExt cx="1997564" cy="2025790"/>
          </a:xfrm>
        </p:grpSpPr>
        <p:sp>
          <p:nvSpPr>
            <p:cNvPr id="50" name="직사각형 49">
              <a:extLst>
                <a:ext uri="{FF2B5EF4-FFF2-40B4-BE49-F238E27FC236}">
                  <a16:creationId xmlns:a16="http://schemas.microsoft.com/office/drawing/2014/main" id="{3D641245-7F5E-4E59-8765-3EAC728B4ED1}"/>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51" name="TextBox 50">
              <a:extLst>
                <a:ext uri="{FF2B5EF4-FFF2-40B4-BE49-F238E27FC236}">
                  <a16:creationId xmlns:a16="http://schemas.microsoft.com/office/drawing/2014/main" id="{31BE7793-B894-4C17-B97E-376185D723BA}"/>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52" name="그림 51">
            <a:extLst>
              <a:ext uri="{FF2B5EF4-FFF2-40B4-BE49-F238E27FC236}">
                <a16:creationId xmlns:a16="http://schemas.microsoft.com/office/drawing/2014/main" id="{DA3A27BB-9507-49F4-86F0-A832EB308938}"/>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Tree>
    <p:extLst>
      <p:ext uri="{BB962C8B-B14F-4D97-AF65-F5344CB8AC3E}">
        <p14:creationId xmlns:p14="http://schemas.microsoft.com/office/powerpoint/2010/main" val="269678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4" name="직사각형 43">
            <a:extLst>
              <a:ext uri="{FF2B5EF4-FFF2-40B4-BE49-F238E27FC236}">
                <a16:creationId xmlns:a16="http://schemas.microsoft.com/office/drawing/2014/main" id="{BAE944F7-7434-4F30-937E-47F374F97AEE}"/>
              </a:ext>
            </a:extLst>
          </p:cNvPr>
          <p:cNvSpPr/>
          <p:nvPr/>
        </p:nvSpPr>
        <p:spPr>
          <a:xfrm>
            <a:off x="3024339" y="1558786"/>
            <a:ext cx="2131222" cy="213122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5" name="그룹 44">
            <a:extLst>
              <a:ext uri="{FF2B5EF4-FFF2-40B4-BE49-F238E27FC236}">
                <a16:creationId xmlns:a16="http://schemas.microsoft.com/office/drawing/2014/main" id="{93F5DDA3-5F19-40E3-8E38-B06546650538}"/>
              </a:ext>
            </a:extLst>
          </p:cNvPr>
          <p:cNvGrpSpPr/>
          <p:nvPr/>
        </p:nvGrpSpPr>
        <p:grpSpPr>
          <a:xfrm>
            <a:off x="3253256" y="2301522"/>
            <a:ext cx="1375698" cy="646331"/>
            <a:chOff x="3291205" y="2169440"/>
            <a:chExt cx="1375698" cy="646331"/>
          </a:xfrm>
        </p:grpSpPr>
        <p:sp>
          <p:nvSpPr>
            <p:cNvPr id="46" name="TextBox 45">
              <a:extLst>
                <a:ext uri="{FF2B5EF4-FFF2-40B4-BE49-F238E27FC236}">
                  <a16:creationId xmlns:a16="http://schemas.microsoft.com/office/drawing/2014/main" id="{925C7223-F009-4B7B-AEE9-7602EA452E5A}"/>
                </a:ext>
              </a:extLst>
            </p:cNvPr>
            <p:cNvSpPr txBox="1"/>
            <p:nvPr/>
          </p:nvSpPr>
          <p:spPr>
            <a:xfrm>
              <a:off x="3291205" y="2169440"/>
              <a:ext cx="1375698" cy="646331"/>
            </a:xfrm>
            <a:prstGeom prst="rect">
              <a:avLst/>
            </a:prstGeom>
          </p:spPr>
          <p:txBody>
            <a:bodyPr wrap="none" rtlCol="0">
              <a:spAutoFit/>
            </a:bodyPr>
            <a:lstStyle/>
            <a:p>
              <a:r>
                <a:rPr lang="en-US" altLang="ko-KR" dirty="0">
                  <a:ln>
                    <a:solidFill>
                      <a:schemeClr val="bg1">
                        <a:alpha val="0"/>
                      </a:schemeClr>
                    </a:solidFill>
                  </a:ln>
                  <a:latin typeface="08서울남산체 EB" panose="02020603020101020101" pitchFamily="18" charset="-127"/>
                  <a:ea typeface="08서울남산체 EB" panose="02020603020101020101" pitchFamily="18" charset="-127"/>
                </a:rPr>
                <a:t>Trend of</a:t>
              </a:r>
            </a:p>
            <a:p>
              <a:r>
                <a:rPr lang="en-US" altLang="ko-KR" dirty="0">
                  <a:ln>
                    <a:solidFill>
                      <a:schemeClr val="bg1">
                        <a:alpha val="0"/>
                      </a:schemeClr>
                    </a:solidFill>
                  </a:ln>
                  <a:latin typeface="08서울남산체 EB" panose="02020603020101020101" pitchFamily="18" charset="-127"/>
                  <a:ea typeface="08서울남산체 EB" panose="02020603020101020101" pitchFamily="18" charset="-127"/>
                </a:rPr>
                <a:t>   Shopping</a:t>
              </a:r>
            </a:p>
          </p:txBody>
        </p:sp>
        <p:cxnSp>
          <p:nvCxnSpPr>
            <p:cNvPr id="47" name="직선 연결선 46">
              <a:extLst>
                <a:ext uri="{FF2B5EF4-FFF2-40B4-BE49-F238E27FC236}">
                  <a16:creationId xmlns:a16="http://schemas.microsoft.com/office/drawing/2014/main" id="{AFC0D1F2-F967-4181-9E62-C6CA67C8E1D3}"/>
                </a:ext>
              </a:extLst>
            </p:cNvPr>
            <p:cNvCxnSpPr/>
            <p:nvPr/>
          </p:nvCxnSpPr>
          <p:spPr>
            <a:xfrm>
              <a:off x="3291205" y="2250857"/>
              <a:ext cx="0" cy="537872"/>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8" name="직사각형 47">
            <a:extLst>
              <a:ext uri="{FF2B5EF4-FFF2-40B4-BE49-F238E27FC236}">
                <a16:creationId xmlns:a16="http://schemas.microsoft.com/office/drawing/2014/main" id="{72604312-9168-4F45-843C-DE1CF71A71FA}"/>
              </a:ext>
            </a:extLst>
          </p:cNvPr>
          <p:cNvSpPr/>
          <p:nvPr/>
        </p:nvSpPr>
        <p:spPr>
          <a:xfrm>
            <a:off x="5155561" y="1557338"/>
            <a:ext cx="3341146" cy="2128981"/>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림 48">
            <a:extLst>
              <a:ext uri="{FF2B5EF4-FFF2-40B4-BE49-F238E27FC236}">
                <a16:creationId xmlns:a16="http://schemas.microsoft.com/office/drawing/2014/main" id="{F778BE53-53A1-4ADB-A34D-774B66845F0E}"/>
              </a:ext>
            </a:extLst>
          </p:cNvPr>
          <p:cNvPicPr>
            <a:picLocks noChangeAspect="1"/>
          </p:cNvPicPr>
          <p:nvPr/>
        </p:nvPicPr>
        <p:blipFill>
          <a:blip r:embed="rId3"/>
          <a:stretch>
            <a:fillRect/>
          </a:stretch>
        </p:blipFill>
        <p:spPr>
          <a:xfrm>
            <a:off x="6744236" y="3710784"/>
            <a:ext cx="3544983" cy="1269588"/>
          </a:xfrm>
          <a:prstGeom prst="rect">
            <a:avLst/>
          </a:prstGeom>
        </p:spPr>
      </p:pic>
      <p:pic>
        <p:nvPicPr>
          <p:cNvPr id="50" name="Picture 2" descr="http://image.fnnews.com/resource/media/image/2018/09/04/201809041700331703_l.jpg">
            <a:extLst>
              <a:ext uri="{FF2B5EF4-FFF2-40B4-BE49-F238E27FC236}">
                <a16:creationId xmlns:a16="http://schemas.microsoft.com/office/drawing/2014/main" id="{82E49ADA-7C9F-42BA-AEB7-0F4434865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7867" y="3710277"/>
            <a:ext cx="3633867" cy="2407104"/>
          </a:xfrm>
          <a:prstGeom prst="rect">
            <a:avLst/>
          </a:prstGeom>
          <a:noFill/>
          <a:extLst>
            <a:ext uri="{909E8E84-426E-40DD-AFC4-6F175D3DCCD1}">
              <a14:hiddenFill xmlns:a14="http://schemas.microsoft.com/office/drawing/2010/main">
                <a:solidFill>
                  <a:srgbClr val="FFFFFF"/>
                </a:solidFill>
              </a14:hiddenFill>
            </a:ext>
          </a:extLst>
        </p:spPr>
      </p:pic>
      <p:pic>
        <p:nvPicPr>
          <p:cNvPr id="51" name="그림 50">
            <a:extLst>
              <a:ext uri="{FF2B5EF4-FFF2-40B4-BE49-F238E27FC236}">
                <a16:creationId xmlns:a16="http://schemas.microsoft.com/office/drawing/2014/main" id="{570C8FC3-E611-40C7-AA89-706DDF4872CE}"/>
              </a:ext>
            </a:extLst>
          </p:cNvPr>
          <p:cNvPicPr>
            <a:picLocks noChangeAspect="1"/>
          </p:cNvPicPr>
          <p:nvPr/>
        </p:nvPicPr>
        <p:blipFill>
          <a:blip r:embed="rId5"/>
          <a:stretch>
            <a:fillRect/>
          </a:stretch>
        </p:blipFill>
        <p:spPr>
          <a:xfrm>
            <a:off x="8515676" y="1560605"/>
            <a:ext cx="1815774" cy="2102655"/>
          </a:xfrm>
          <a:prstGeom prst="rect">
            <a:avLst/>
          </a:prstGeom>
        </p:spPr>
      </p:pic>
      <p:pic>
        <p:nvPicPr>
          <p:cNvPr id="52" name="Picture 4" descr="http://www.cctvnews.co.kr/news/photo/201508/29215_30924_4045.jpg">
            <a:extLst>
              <a:ext uri="{FF2B5EF4-FFF2-40B4-BE49-F238E27FC236}">
                <a16:creationId xmlns:a16="http://schemas.microsoft.com/office/drawing/2014/main" id="{651F7945-9C8F-41EB-80E1-293147F8DB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0102" y="4999517"/>
            <a:ext cx="3641347" cy="1117864"/>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림 52">
            <a:extLst>
              <a:ext uri="{FF2B5EF4-FFF2-40B4-BE49-F238E27FC236}">
                <a16:creationId xmlns:a16="http://schemas.microsoft.com/office/drawing/2014/main" id="{2B312AF8-19B5-4F38-86AB-B14C7C013988}"/>
              </a:ext>
            </a:extLst>
          </p:cNvPr>
          <p:cNvPicPr>
            <a:picLocks noChangeAspect="1"/>
          </p:cNvPicPr>
          <p:nvPr/>
        </p:nvPicPr>
        <p:blipFill>
          <a:blip r:embed="rId7"/>
          <a:stretch>
            <a:fillRect/>
          </a:stretch>
        </p:blipFill>
        <p:spPr>
          <a:xfrm>
            <a:off x="5174530" y="1596471"/>
            <a:ext cx="3304825" cy="1929855"/>
          </a:xfrm>
          <a:prstGeom prst="rect">
            <a:avLst/>
          </a:prstGeom>
        </p:spPr>
      </p:pic>
      <p:sp>
        <p:nvSpPr>
          <p:cNvPr id="54" name="직사각형 53">
            <a:extLst>
              <a:ext uri="{FF2B5EF4-FFF2-40B4-BE49-F238E27FC236}">
                <a16:creationId xmlns:a16="http://schemas.microsoft.com/office/drawing/2014/main" id="{8281B0B9-442D-40A1-A465-BF893556FF13}"/>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55" name="그룹 54">
            <a:extLst>
              <a:ext uri="{FF2B5EF4-FFF2-40B4-BE49-F238E27FC236}">
                <a16:creationId xmlns:a16="http://schemas.microsoft.com/office/drawing/2014/main" id="{6A1700BB-3F8D-4A54-A197-F6A537417D25}"/>
              </a:ext>
            </a:extLst>
          </p:cNvPr>
          <p:cNvGrpSpPr/>
          <p:nvPr/>
        </p:nvGrpSpPr>
        <p:grpSpPr>
          <a:xfrm>
            <a:off x="0" y="3025098"/>
            <a:ext cx="1642369" cy="494793"/>
            <a:chOff x="0" y="3374666"/>
            <a:chExt cx="1642369" cy="630651"/>
          </a:xfrm>
        </p:grpSpPr>
        <p:sp>
          <p:nvSpPr>
            <p:cNvPr id="56" name="직사각형 55">
              <a:extLst>
                <a:ext uri="{FF2B5EF4-FFF2-40B4-BE49-F238E27FC236}">
                  <a16:creationId xmlns:a16="http://schemas.microsoft.com/office/drawing/2014/main" id="{A4C96E10-A9C5-4484-84F5-BB85954817BB}"/>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C9BCA9B5-DC7A-43C1-BEE6-B57A715BF222}"/>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58" name="TextBox 57">
            <a:extLst>
              <a:ext uri="{FF2B5EF4-FFF2-40B4-BE49-F238E27FC236}">
                <a16:creationId xmlns:a16="http://schemas.microsoft.com/office/drawing/2014/main" id="{D8673A9C-C3E4-4DA8-9BE4-7A0D5F562C6D}"/>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59" name="직선 연결선 58">
            <a:extLst>
              <a:ext uri="{FF2B5EF4-FFF2-40B4-BE49-F238E27FC236}">
                <a16:creationId xmlns:a16="http://schemas.microsoft.com/office/drawing/2014/main" id="{F61DDE89-BA8A-4AEC-9102-3D96BA318491}"/>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B03DB747-FD04-45E0-8BC5-486D00F61F1B}"/>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그룹 60">
            <a:extLst>
              <a:ext uri="{FF2B5EF4-FFF2-40B4-BE49-F238E27FC236}">
                <a16:creationId xmlns:a16="http://schemas.microsoft.com/office/drawing/2014/main" id="{C3494243-2BA8-4482-8FC9-49CBAEEB6E54}"/>
              </a:ext>
            </a:extLst>
          </p:cNvPr>
          <p:cNvGrpSpPr/>
          <p:nvPr/>
        </p:nvGrpSpPr>
        <p:grpSpPr>
          <a:xfrm>
            <a:off x="541774" y="3558323"/>
            <a:ext cx="1051270" cy="1728453"/>
            <a:chOff x="738760" y="3491335"/>
            <a:chExt cx="1051270" cy="713760"/>
          </a:xfrm>
        </p:grpSpPr>
        <p:sp>
          <p:nvSpPr>
            <p:cNvPr id="62" name="TextBox 61">
              <a:extLst>
                <a:ext uri="{FF2B5EF4-FFF2-40B4-BE49-F238E27FC236}">
                  <a16:creationId xmlns:a16="http://schemas.microsoft.com/office/drawing/2014/main" id="{12FF3CB6-2D84-45E7-B095-1A69702929DC}"/>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63" name="TextBox 62">
              <a:extLst>
                <a:ext uri="{FF2B5EF4-FFF2-40B4-BE49-F238E27FC236}">
                  <a16:creationId xmlns:a16="http://schemas.microsoft.com/office/drawing/2014/main" id="{BFF6A828-6456-48C6-99FD-6B9846711078}"/>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64" name="TextBox 63">
              <a:extLst>
                <a:ext uri="{FF2B5EF4-FFF2-40B4-BE49-F238E27FC236}">
                  <a16:creationId xmlns:a16="http://schemas.microsoft.com/office/drawing/2014/main" id="{46C8D1FD-E60D-46A8-921D-68B10FA84723}"/>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65" name="TextBox 64">
              <a:extLst>
                <a:ext uri="{FF2B5EF4-FFF2-40B4-BE49-F238E27FC236}">
                  <a16:creationId xmlns:a16="http://schemas.microsoft.com/office/drawing/2014/main" id="{96DBBE58-1139-4DDD-BB1D-2A1735A2EB11}"/>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66" name="TextBox 65">
            <a:extLst>
              <a:ext uri="{FF2B5EF4-FFF2-40B4-BE49-F238E27FC236}">
                <a16:creationId xmlns:a16="http://schemas.microsoft.com/office/drawing/2014/main" id="{BA77529D-1254-4ABE-B71E-8DF490472FC2}"/>
              </a:ext>
            </a:extLst>
          </p:cNvPr>
          <p:cNvSpPr txBox="1"/>
          <p:nvPr/>
        </p:nvSpPr>
        <p:spPr>
          <a:xfrm>
            <a:off x="559406" y="312522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sp>
        <p:nvSpPr>
          <p:cNvPr id="67" name="직사각형 66">
            <a:extLst>
              <a:ext uri="{FF2B5EF4-FFF2-40B4-BE49-F238E27FC236}">
                <a16:creationId xmlns:a16="http://schemas.microsoft.com/office/drawing/2014/main" id="{1BB6C45F-4304-47D6-8D4F-76E2099D0CAC}"/>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8" name="TextBox 67">
            <a:extLst>
              <a:ext uri="{FF2B5EF4-FFF2-40B4-BE49-F238E27FC236}">
                <a16:creationId xmlns:a16="http://schemas.microsoft.com/office/drawing/2014/main" id="{E36697E2-A17C-4257-A7D4-2591306CD369}"/>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69" name="그룹 68">
            <a:extLst>
              <a:ext uri="{FF2B5EF4-FFF2-40B4-BE49-F238E27FC236}">
                <a16:creationId xmlns:a16="http://schemas.microsoft.com/office/drawing/2014/main" id="{D59CD6FE-E995-4991-87C3-21A9D7B7D552}"/>
              </a:ext>
            </a:extLst>
          </p:cNvPr>
          <p:cNvGrpSpPr/>
          <p:nvPr/>
        </p:nvGrpSpPr>
        <p:grpSpPr>
          <a:xfrm>
            <a:off x="350728" y="961657"/>
            <a:ext cx="891714" cy="900440"/>
            <a:chOff x="1450044" y="2554881"/>
            <a:chExt cx="1997564" cy="2025790"/>
          </a:xfrm>
        </p:grpSpPr>
        <p:sp>
          <p:nvSpPr>
            <p:cNvPr id="70" name="직사각형 69">
              <a:extLst>
                <a:ext uri="{FF2B5EF4-FFF2-40B4-BE49-F238E27FC236}">
                  <a16:creationId xmlns:a16="http://schemas.microsoft.com/office/drawing/2014/main" id="{EEBFD92E-B2BA-4D89-AF6D-7F20893D0ED2}"/>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71" name="TextBox 70">
              <a:extLst>
                <a:ext uri="{FF2B5EF4-FFF2-40B4-BE49-F238E27FC236}">
                  <a16:creationId xmlns:a16="http://schemas.microsoft.com/office/drawing/2014/main" id="{03CE3652-A1FC-4714-BE46-45B7FB628B36}"/>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72" name="그림 71">
            <a:extLst>
              <a:ext uri="{FF2B5EF4-FFF2-40B4-BE49-F238E27FC236}">
                <a16:creationId xmlns:a16="http://schemas.microsoft.com/office/drawing/2014/main" id="{5AFF932F-4ABD-439B-B634-C3A463C677A0}"/>
              </a:ext>
            </a:extLst>
          </p:cNvPr>
          <p:cNvPicPr>
            <a:picLocks noChangeAspect="1"/>
          </p:cNvPicPr>
          <p:nvPr/>
        </p:nvPicPr>
        <p:blipFill>
          <a:blip r:embed="rId8">
            <a:grayscl/>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73" name="TextBox 72">
            <a:extLst>
              <a:ext uri="{FF2B5EF4-FFF2-40B4-BE49-F238E27FC236}">
                <a16:creationId xmlns:a16="http://schemas.microsoft.com/office/drawing/2014/main" id="{DBD72BB4-BA45-404C-AD2E-DAB7C4C07D85}"/>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74" name="TextBox 73">
            <a:extLst>
              <a:ext uri="{FF2B5EF4-FFF2-40B4-BE49-F238E27FC236}">
                <a16:creationId xmlns:a16="http://schemas.microsoft.com/office/drawing/2014/main" id="{627A6A5F-1E00-48ED-9F1F-02E48196797F}"/>
              </a:ext>
            </a:extLst>
          </p:cNvPr>
          <p:cNvSpPr txBox="1"/>
          <p:nvPr/>
        </p:nvSpPr>
        <p:spPr>
          <a:xfrm>
            <a:off x="1766657" y="417233"/>
            <a:ext cx="1124026"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Background</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44991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 name="직사각형 8"/>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4" name="직사각형 53">
            <a:extLst>
              <a:ext uri="{FF2B5EF4-FFF2-40B4-BE49-F238E27FC236}">
                <a16:creationId xmlns:a16="http://schemas.microsoft.com/office/drawing/2014/main" id="{5D368272-3F83-4CFF-B9D5-CE2FC320CEE2}"/>
              </a:ext>
            </a:extLst>
          </p:cNvPr>
          <p:cNvSpPr/>
          <p:nvPr/>
        </p:nvSpPr>
        <p:spPr>
          <a:xfrm>
            <a:off x="3147012" y="4803876"/>
            <a:ext cx="1733863" cy="107227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5" name="그림 54">
            <a:extLst>
              <a:ext uri="{FF2B5EF4-FFF2-40B4-BE49-F238E27FC236}">
                <a16:creationId xmlns:a16="http://schemas.microsoft.com/office/drawing/2014/main" id="{75283725-FABC-40AC-8702-5DCC6722EDA7}"/>
              </a:ext>
            </a:extLst>
          </p:cNvPr>
          <p:cNvPicPr>
            <a:picLocks noChangeAspect="1"/>
          </p:cNvPicPr>
          <p:nvPr/>
        </p:nvPicPr>
        <p:blipFill>
          <a:blip r:embed="rId2"/>
          <a:stretch>
            <a:fillRect/>
          </a:stretch>
        </p:blipFill>
        <p:spPr>
          <a:xfrm>
            <a:off x="6451890" y="3142950"/>
            <a:ext cx="4109976" cy="1551848"/>
          </a:xfrm>
          <a:prstGeom prst="rect">
            <a:avLst/>
          </a:prstGeom>
        </p:spPr>
      </p:pic>
      <p:pic>
        <p:nvPicPr>
          <p:cNvPr id="56" name="그림 55">
            <a:extLst>
              <a:ext uri="{FF2B5EF4-FFF2-40B4-BE49-F238E27FC236}">
                <a16:creationId xmlns:a16="http://schemas.microsoft.com/office/drawing/2014/main" id="{CCF6FEAB-7916-4DD0-99C0-0384FAA44AD2}"/>
              </a:ext>
            </a:extLst>
          </p:cNvPr>
          <p:cNvPicPr>
            <a:picLocks noChangeAspect="1"/>
          </p:cNvPicPr>
          <p:nvPr/>
        </p:nvPicPr>
        <p:blipFill>
          <a:blip r:embed="rId3"/>
          <a:stretch>
            <a:fillRect/>
          </a:stretch>
        </p:blipFill>
        <p:spPr>
          <a:xfrm>
            <a:off x="5020135" y="4803876"/>
            <a:ext cx="4597979" cy="1445459"/>
          </a:xfrm>
          <a:prstGeom prst="rect">
            <a:avLst/>
          </a:prstGeom>
        </p:spPr>
      </p:pic>
      <p:pic>
        <p:nvPicPr>
          <p:cNvPr id="57" name="그림 56">
            <a:extLst>
              <a:ext uri="{FF2B5EF4-FFF2-40B4-BE49-F238E27FC236}">
                <a16:creationId xmlns:a16="http://schemas.microsoft.com/office/drawing/2014/main" id="{0CDFC4D9-9B4C-424B-8B9F-4DEA15599357}"/>
              </a:ext>
            </a:extLst>
          </p:cNvPr>
          <p:cNvPicPr>
            <a:picLocks noChangeAspect="1"/>
          </p:cNvPicPr>
          <p:nvPr/>
        </p:nvPicPr>
        <p:blipFill>
          <a:blip r:embed="rId4"/>
          <a:stretch>
            <a:fillRect/>
          </a:stretch>
        </p:blipFill>
        <p:spPr>
          <a:xfrm>
            <a:off x="3177666" y="2072709"/>
            <a:ext cx="3130443" cy="2622209"/>
          </a:xfrm>
          <a:prstGeom prst="rect">
            <a:avLst/>
          </a:prstGeom>
        </p:spPr>
      </p:pic>
      <p:cxnSp>
        <p:nvCxnSpPr>
          <p:cNvPr id="60" name="직선 연결선 59">
            <a:extLst>
              <a:ext uri="{FF2B5EF4-FFF2-40B4-BE49-F238E27FC236}">
                <a16:creationId xmlns:a16="http://schemas.microsoft.com/office/drawing/2014/main" id="{825DFAC2-D1B5-4405-AB82-C00559660356}"/>
              </a:ext>
            </a:extLst>
          </p:cNvPr>
          <p:cNvCxnSpPr/>
          <p:nvPr/>
        </p:nvCxnSpPr>
        <p:spPr>
          <a:xfrm>
            <a:off x="3309540" y="5098265"/>
            <a:ext cx="0" cy="537872"/>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1" name="Picture 2" descr="í¬ê¸°ë³í_ì ëª© ìì.jpg">
            <a:extLst>
              <a:ext uri="{FF2B5EF4-FFF2-40B4-BE49-F238E27FC236}">
                <a16:creationId xmlns:a16="http://schemas.microsoft.com/office/drawing/2014/main" id="{F459CC87-0166-4731-8A4B-F52603F1C2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6" t="26582" r="776" b="11097"/>
          <a:stretch/>
        </p:blipFill>
        <p:spPr bwMode="auto">
          <a:xfrm>
            <a:off x="6438886" y="1476456"/>
            <a:ext cx="2363307" cy="1535025"/>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그룹 48">
            <a:extLst>
              <a:ext uri="{FF2B5EF4-FFF2-40B4-BE49-F238E27FC236}">
                <a16:creationId xmlns:a16="http://schemas.microsoft.com/office/drawing/2014/main" id="{A922E104-E591-45C6-98E8-B491048AF4CA}"/>
              </a:ext>
            </a:extLst>
          </p:cNvPr>
          <p:cNvGrpSpPr/>
          <p:nvPr/>
        </p:nvGrpSpPr>
        <p:grpSpPr>
          <a:xfrm>
            <a:off x="3315157" y="5016848"/>
            <a:ext cx="1375698" cy="646331"/>
            <a:chOff x="3291205" y="2169440"/>
            <a:chExt cx="1375698" cy="646331"/>
          </a:xfrm>
        </p:grpSpPr>
        <p:sp>
          <p:nvSpPr>
            <p:cNvPr id="50" name="TextBox 49">
              <a:extLst>
                <a:ext uri="{FF2B5EF4-FFF2-40B4-BE49-F238E27FC236}">
                  <a16:creationId xmlns:a16="http://schemas.microsoft.com/office/drawing/2014/main" id="{8900C977-3ECB-4D39-85ED-22587482E7E9}"/>
                </a:ext>
              </a:extLst>
            </p:cNvPr>
            <p:cNvSpPr txBox="1"/>
            <p:nvPr/>
          </p:nvSpPr>
          <p:spPr>
            <a:xfrm>
              <a:off x="3291205" y="2169440"/>
              <a:ext cx="1375698" cy="646331"/>
            </a:xfrm>
            <a:prstGeom prst="rect">
              <a:avLst/>
            </a:prstGeom>
          </p:spPr>
          <p:txBody>
            <a:bodyPr wrap="none" rtlCol="0">
              <a:spAutoFit/>
            </a:bodyPr>
            <a:lstStyle/>
            <a:p>
              <a:r>
                <a:rPr lang="en-US" altLang="ko-KR" dirty="0">
                  <a:ln>
                    <a:solidFill>
                      <a:schemeClr val="bg1">
                        <a:alpha val="0"/>
                      </a:schemeClr>
                    </a:solidFill>
                  </a:ln>
                  <a:latin typeface="08서울남산체 EB" panose="02020603020101020101" pitchFamily="18" charset="-127"/>
                  <a:ea typeface="08서울남산체 EB" panose="02020603020101020101" pitchFamily="18" charset="-127"/>
                </a:rPr>
                <a:t>Trend of</a:t>
              </a:r>
            </a:p>
            <a:p>
              <a:r>
                <a:rPr lang="en-US" altLang="ko-KR" dirty="0">
                  <a:ln>
                    <a:solidFill>
                      <a:schemeClr val="bg1">
                        <a:alpha val="0"/>
                      </a:schemeClr>
                    </a:solidFill>
                  </a:ln>
                  <a:latin typeface="08서울남산체 EB" panose="02020603020101020101" pitchFamily="18" charset="-127"/>
                  <a:ea typeface="08서울남산체 EB" panose="02020603020101020101" pitchFamily="18" charset="-127"/>
                </a:rPr>
                <a:t>   Shopping</a:t>
              </a:r>
            </a:p>
          </p:txBody>
        </p:sp>
        <p:cxnSp>
          <p:nvCxnSpPr>
            <p:cNvPr id="51" name="직선 연결선 50">
              <a:extLst>
                <a:ext uri="{FF2B5EF4-FFF2-40B4-BE49-F238E27FC236}">
                  <a16:creationId xmlns:a16="http://schemas.microsoft.com/office/drawing/2014/main" id="{2CDE6FF2-A693-41E6-974A-86708AB77BB0}"/>
                </a:ext>
              </a:extLst>
            </p:cNvPr>
            <p:cNvCxnSpPr/>
            <p:nvPr/>
          </p:nvCxnSpPr>
          <p:spPr>
            <a:xfrm>
              <a:off x="3291205" y="2250857"/>
              <a:ext cx="0" cy="537872"/>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81" name="직사각형 80">
            <a:extLst>
              <a:ext uri="{FF2B5EF4-FFF2-40B4-BE49-F238E27FC236}">
                <a16:creationId xmlns:a16="http://schemas.microsoft.com/office/drawing/2014/main" id="{404E2E76-9AB0-4DA9-91A6-48C7907D2318}"/>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82" name="그룹 81">
            <a:extLst>
              <a:ext uri="{FF2B5EF4-FFF2-40B4-BE49-F238E27FC236}">
                <a16:creationId xmlns:a16="http://schemas.microsoft.com/office/drawing/2014/main" id="{02235A38-8CD5-4EC3-93CB-DC13AB061A2E}"/>
              </a:ext>
            </a:extLst>
          </p:cNvPr>
          <p:cNvGrpSpPr/>
          <p:nvPr/>
        </p:nvGrpSpPr>
        <p:grpSpPr>
          <a:xfrm>
            <a:off x="0" y="3025098"/>
            <a:ext cx="1642369" cy="494793"/>
            <a:chOff x="0" y="3374666"/>
            <a:chExt cx="1642369" cy="630651"/>
          </a:xfrm>
        </p:grpSpPr>
        <p:sp>
          <p:nvSpPr>
            <p:cNvPr id="83" name="직사각형 82">
              <a:extLst>
                <a:ext uri="{FF2B5EF4-FFF2-40B4-BE49-F238E27FC236}">
                  <a16:creationId xmlns:a16="http://schemas.microsoft.com/office/drawing/2014/main" id="{1396D569-5048-4E18-AF2B-DE5F42D7E56F}"/>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직사각형 83">
              <a:extLst>
                <a:ext uri="{FF2B5EF4-FFF2-40B4-BE49-F238E27FC236}">
                  <a16:creationId xmlns:a16="http://schemas.microsoft.com/office/drawing/2014/main" id="{E0CCAE95-33E0-4C00-A340-5DA931E36E11}"/>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89" name="TextBox 88">
            <a:extLst>
              <a:ext uri="{FF2B5EF4-FFF2-40B4-BE49-F238E27FC236}">
                <a16:creationId xmlns:a16="http://schemas.microsoft.com/office/drawing/2014/main" id="{8E2F8640-0AEF-4F96-8787-3169FB5913B2}"/>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95" name="직선 연결선 94">
            <a:extLst>
              <a:ext uri="{FF2B5EF4-FFF2-40B4-BE49-F238E27FC236}">
                <a16:creationId xmlns:a16="http://schemas.microsoft.com/office/drawing/2014/main" id="{2C6AD231-1C35-4D9C-875D-FF81752EBC7C}"/>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3C85529A-5767-485F-94B2-D0C98CDE9CB4}"/>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7" name="그룹 96">
            <a:extLst>
              <a:ext uri="{FF2B5EF4-FFF2-40B4-BE49-F238E27FC236}">
                <a16:creationId xmlns:a16="http://schemas.microsoft.com/office/drawing/2014/main" id="{AA1CA6A2-E5CA-413E-B933-FE3C5514A8DF}"/>
              </a:ext>
            </a:extLst>
          </p:cNvPr>
          <p:cNvGrpSpPr/>
          <p:nvPr/>
        </p:nvGrpSpPr>
        <p:grpSpPr>
          <a:xfrm>
            <a:off x="541774" y="3558323"/>
            <a:ext cx="1051270" cy="1728453"/>
            <a:chOff x="738760" y="3491335"/>
            <a:chExt cx="1051270" cy="713760"/>
          </a:xfrm>
        </p:grpSpPr>
        <p:sp>
          <p:nvSpPr>
            <p:cNvPr id="98" name="TextBox 97">
              <a:extLst>
                <a:ext uri="{FF2B5EF4-FFF2-40B4-BE49-F238E27FC236}">
                  <a16:creationId xmlns:a16="http://schemas.microsoft.com/office/drawing/2014/main" id="{05F59701-296A-4879-95AD-BE14F7F8D5C7}"/>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105" name="TextBox 104">
              <a:extLst>
                <a:ext uri="{FF2B5EF4-FFF2-40B4-BE49-F238E27FC236}">
                  <a16:creationId xmlns:a16="http://schemas.microsoft.com/office/drawing/2014/main" id="{5FEDE096-084F-4C2A-BBA2-AA91ACE4BDFF}"/>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106" name="TextBox 105">
              <a:extLst>
                <a:ext uri="{FF2B5EF4-FFF2-40B4-BE49-F238E27FC236}">
                  <a16:creationId xmlns:a16="http://schemas.microsoft.com/office/drawing/2014/main" id="{A7303524-B4E2-4A97-B253-64761C366F26}"/>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107" name="TextBox 106">
              <a:extLst>
                <a:ext uri="{FF2B5EF4-FFF2-40B4-BE49-F238E27FC236}">
                  <a16:creationId xmlns:a16="http://schemas.microsoft.com/office/drawing/2014/main" id="{247EBAAE-4DA8-421D-81F3-B49275443CBA}"/>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108" name="TextBox 107">
            <a:extLst>
              <a:ext uri="{FF2B5EF4-FFF2-40B4-BE49-F238E27FC236}">
                <a16:creationId xmlns:a16="http://schemas.microsoft.com/office/drawing/2014/main" id="{FD3DFB64-EF88-4140-B621-0BE67283DABA}"/>
              </a:ext>
            </a:extLst>
          </p:cNvPr>
          <p:cNvSpPr txBox="1"/>
          <p:nvPr/>
        </p:nvSpPr>
        <p:spPr>
          <a:xfrm>
            <a:off x="559406" y="312522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sp>
        <p:nvSpPr>
          <p:cNvPr id="110" name="직사각형 109">
            <a:extLst>
              <a:ext uri="{FF2B5EF4-FFF2-40B4-BE49-F238E27FC236}">
                <a16:creationId xmlns:a16="http://schemas.microsoft.com/office/drawing/2014/main" id="{02697639-B6E7-4574-8ADB-297DF909A35D}"/>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1" name="TextBox 110">
            <a:extLst>
              <a:ext uri="{FF2B5EF4-FFF2-40B4-BE49-F238E27FC236}">
                <a16:creationId xmlns:a16="http://schemas.microsoft.com/office/drawing/2014/main" id="{1CE10D11-A5E4-495F-838F-F5833230FFD0}"/>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112" name="그룹 111">
            <a:extLst>
              <a:ext uri="{FF2B5EF4-FFF2-40B4-BE49-F238E27FC236}">
                <a16:creationId xmlns:a16="http://schemas.microsoft.com/office/drawing/2014/main" id="{72A93B7C-1CFE-4B87-82F4-D7DB0E640C78}"/>
              </a:ext>
            </a:extLst>
          </p:cNvPr>
          <p:cNvGrpSpPr/>
          <p:nvPr/>
        </p:nvGrpSpPr>
        <p:grpSpPr>
          <a:xfrm>
            <a:off x="350728" y="961657"/>
            <a:ext cx="891714" cy="900440"/>
            <a:chOff x="1450044" y="2554881"/>
            <a:chExt cx="1997564" cy="2025790"/>
          </a:xfrm>
        </p:grpSpPr>
        <p:sp>
          <p:nvSpPr>
            <p:cNvPr id="113" name="직사각형 112">
              <a:extLst>
                <a:ext uri="{FF2B5EF4-FFF2-40B4-BE49-F238E27FC236}">
                  <a16:creationId xmlns:a16="http://schemas.microsoft.com/office/drawing/2014/main" id="{2BD0F2BA-3182-4665-884F-356B19A88469}"/>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115" name="TextBox 114">
              <a:extLst>
                <a:ext uri="{FF2B5EF4-FFF2-40B4-BE49-F238E27FC236}">
                  <a16:creationId xmlns:a16="http://schemas.microsoft.com/office/drawing/2014/main" id="{582E0785-3087-4D84-8F80-1BAEB9A8D7E5}"/>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116" name="그림 115">
            <a:extLst>
              <a:ext uri="{FF2B5EF4-FFF2-40B4-BE49-F238E27FC236}">
                <a16:creationId xmlns:a16="http://schemas.microsoft.com/office/drawing/2014/main" id="{8BC5E5D2-F10A-4026-81DF-153970D5C55E}"/>
              </a:ext>
            </a:extLst>
          </p:cNvPr>
          <p:cNvPicPr>
            <a:picLocks noChangeAspect="1"/>
          </p:cNvPicPr>
          <p:nvPr/>
        </p:nvPicPr>
        <p:blipFill>
          <a:blip r:embed="rId6">
            <a:grayscl/>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117" name="TextBox 116">
            <a:extLst>
              <a:ext uri="{FF2B5EF4-FFF2-40B4-BE49-F238E27FC236}">
                <a16:creationId xmlns:a16="http://schemas.microsoft.com/office/drawing/2014/main" id="{B8B56D0E-3D72-48BE-B367-2A79EC22DF57}"/>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119" name="TextBox 118">
            <a:extLst>
              <a:ext uri="{FF2B5EF4-FFF2-40B4-BE49-F238E27FC236}">
                <a16:creationId xmlns:a16="http://schemas.microsoft.com/office/drawing/2014/main" id="{0EB8F46C-C8A3-4112-A183-1DF0A63D66F7}"/>
              </a:ext>
            </a:extLst>
          </p:cNvPr>
          <p:cNvSpPr txBox="1"/>
          <p:nvPr/>
        </p:nvSpPr>
        <p:spPr>
          <a:xfrm>
            <a:off x="1766657" y="417233"/>
            <a:ext cx="1124026"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Background</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1137460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 name="그림 3">
            <a:extLst>
              <a:ext uri="{FF2B5EF4-FFF2-40B4-BE49-F238E27FC236}">
                <a16:creationId xmlns:a16="http://schemas.microsoft.com/office/drawing/2014/main" id="{0C4222E3-264D-4488-9F96-E73E2E24E5A2}"/>
              </a:ext>
            </a:extLst>
          </p:cNvPr>
          <p:cNvPicPr>
            <a:picLocks noChangeAspect="1"/>
          </p:cNvPicPr>
          <p:nvPr/>
        </p:nvPicPr>
        <p:blipFill rotWithShape="1">
          <a:blip r:embed="rId2">
            <a:extLst>
              <a:ext uri="{28A0092B-C50C-407E-A947-70E740481C1C}">
                <a14:useLocalDpi xmlns:a14="http://schemas.microsoft.com/office/drawing/2010/main" val="0"/>
              </a:ext>
            </a:extLst>
          </a:blip>
          <a:srcRect b="14304"/>
          <a:stretch/>
        </p:blipFill>
        <p:spPr>
          <a:xfrm>
            <a:off x="2027758" y="1014114"/>
            <a:ext cx="1972391" cy="1690256"/>
          </a:xfrm>
          <a:prstGeom prst="rect">
            <a:avLst/>
          </a:prstGeom>
        </p:spPr>
      </p:pic>
      <p:pic>
        <p:nvPicPr>
          <p:cNvPr id="8" name="그림 7">
            <a:extLst>
              <a:ext uri="{FF2B5EF4-FFF2-40B4-BE49-F238E27FC236}">
                <a16:creationId xmlns:a16="http://schemas.microsoft.com/office/drawing/2014/main" id="{9079F808-5230-474C-932B-8A8F0C647452}"/>
              </a:ext>
            </a:extLst>
          </p:cNvPr>
          <p:cNvPicPr>
            <a:picLocks noChangeAspect="1"/>
          </p:cNvPicPr>
          <p:nvPr/>
        </p:nvPicPr>
        <p:blipFill rotWithShape="1">
          <a:blip r:embed="rId3">
            <a:extLst>
              <a:ext uri="{28A0092B-C50C-407E-A947-70E740481C1C}">
                <a14:useLocalDpi xmlns:a14="http://schemas.microsoft.com/office/drawing/2010/main" val="0"/>
              </a:ext>
            </a:extLst>
          </a:blip>
          <a:srcRect b="15837"/>
          <a:stretch/>
        </p:blipFill>
        <p:spPr>
          <a:xfrm>
            <a:off x="9669899" y="3071824"/>
            <a:ext cx="1993258" cy="1677584"/>
          </a:xfrm>
          <a:prstGeom prst="rect">
            <a:avLst/>
          </a:prstGeom>
        </p:spPr>
      </p:pic>
      <p:pic>
        <p:nvPicPr>
          <p:cNvPr id="14" name="그림 13">
            <a:extLst>
              <a:ext uri="{FF2B5EF4-FFF2-40B4-BE49-F238E27FC236}">
                <a16:creationId xmlns:a16="http://schemas.microsoft.com/office/drawing/2014/main" id="{ADB4FFCA-862F-4F22-8B33-1E69629A0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1999" y="5107767"/>
            <a:ext cx="1593392" cy="1593392"/>
          </a:xfrm>
          <a:prstGeom prst="rect">
            <a:avLst/>
          </a:prstGeom>
        </p:spPr>
      </p:pic>
      <p:sp>
        <p:nvSpPr>
          <p:cNvPr id="47" name="직사각형 46">
            <a:extLst>
              <a:ext uri="{FF2B5EF4-FFF2-40B4-BE49-F238E27FC236}">
                <a16:creationId xmlns:a16="http://schemas.microsoft.com/office/drawing/2014/main" id="{600C3B8E-A6AE-4A38-B882-87250EF7AAB4}"/>
              </a:ext>
            </a:extLst>
          </p:cNvPr>
          <p:cNvSpPr/>
          <p:nvPr/>
        </p:nvSpPr>
        <p:spPr>
          <a:xfrm>
            <a:off x="4098627" y="1014115"/>
            <a:ext cx="7564530" cy="17833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solidFill>
                  <a:srgbClr val="DE0964"/>
                </a:solidFill>
                <a:latin typeface="08서울남산체 B" panose="02020603020101020101" pitchFamily="18" charset="-127"/>
                <a:ea typeface="08서울남산체 B" panose="02020603020101020101" pitchFamily="18" charset="-127"/>
              </a:rPr>
              <a:t>Streaming</a:t>
            </a:r>
            <a:endParaRPr lang="en-US" altLang="ko-KR" sz="2800" b="1" dirty="0">
              <a:solidFill>
                <a:schemeClr val="tx1"/>
              </a:solidFill>
              <a:latin typeface="08서울남산체 B" panose="02020603020101020101" pitchFamily="18" charset="-127"/>
              <a:ea typeface="08서울남산체 B" panose="02020603020101020101" pitchFamily="18" charset="-127"/>
            </a:endParaRPr>
          </a:p>
          <a:p>
            <a:r>
              <a:rPr lang="en-US" altLang="ko-KR" dirty="0">
                <a:solidFill>
                  <a:schemeClr val="tx1"/>
                </a:solidFill>
                <a:latin typeface="08서울남산체 B" panose="02020603020101020101" pitchFamily="18" charset="-127"/>
                <a:ea typeface="08서울남산체 B" panose="02020603020101020101" pitchFamily="18" charset="-127"/>
              </a:rPr>
              <a:t>	</a:t>
            </a:r>
          </a:p>
          <a:p>
            <a:r>
              <a:rPr lang="en-US" altLang="ko-KR" sz="1600" dirty="0">
                <a:solidFill>
                  <a:schemeClr val="tx1"/>
                </a:solidFill>
                <a:latin typeface="08서울남산체 M" panose="02020603020101020101" pitchFamily="18" charset="-127"/>
                <a:ea typeface="08서울남산체 M" panose="02020603020101020101" pitchFamily="18" charset="-127"/>
              </a:rPr>
              <a:t>▶ They want to find clothes that they like when walk on the street or take a photo from magazine beyond finding and buying favorite clothes to do window shopping.  </a:t>
            </a:r>
            <a:endParaRPr lang="en-US" altLang="ko-KR" dirty="0">
              <a:solidFill>
                <a:schemeClr val="tx1"/>
              </a:solidFill>
              <a:latin typeface="08서울남산체 B" panose="02020603020101020101" pitchFamily="18" charset="-127"/>
              <a:ea typeface="08서울남산체 B" panose="02020603020101020101" pitchFamily="18" charset="-127"/>
            </a:endParaRPr>
          </a:p>
        </p:txBody>
      </p:sp>
      <p:sp>
        <p:nvSpPr>
          <p:cNvPr id="48" name="직사각형 47">
            <a:extLst>
              <a:ext uri="{FF2B5EF4-FFF2-40B4-BE49-F238E27FC236}">
                <a16:creationId xmlns:a16="http://schemas.microsoft.com/office/drawing/2014/main" id="{0B6C0C03-2530-4F58-BA11-C1B4AD433BB5}"/>
              </a:ext>
            </a:extLst>
          </p:cNvPr>
          <p:cNvSpPr/>
          <p:nvPr/>
        </p:nvSpPr>
        <p:spPr>
          <a:xfrm>
            <a:off x="2027758" y="3092895"/>
            <a:ext cx="7564530" cy="17833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solidFill>
                  <a:srgbClr val="DE0964"/>
                </a:solidFill>
                <a:latin typeface="08서울남산체 B" panose="02020603020101020101" pitchFamily="18" charset="-127"/>
                <a:ea typeface="08서울남산체 B" panose="02020603020101020101" pitchFamily="18" charset="-127"/>
              </a:rPr>
              <a:t>Customizing</a:t>
            </a:r>
            <a:endParaRPr lang="en-US" altLang="ko-KR" sz="2800" b="1" dirty="0">
              <a:solidFill>
                <a:schemeClr val="tx1"/>
              </a:solidFill>
              <a:latin typeface="08서울남산체 B" panose="02020603020101020101" pitchFamily="18" charset="-127"/>
              <a:ea typeface="08서울남산체 B" panose="02020603020101020101" pitchFamily="18" charset="-127"/>
            </a:endParaRPr>
          </a:p>
          <a:p>
            <a:r>
              <a:rPr lang="en-US" altLang="ko-KR" dirty="0">
                <a:solidFill>
                  <a:schemeClr val="tx1"/>
                </a:solidFill>
                <a:latin typeface="08서울남산체 B" panose="02020603020101020101" pitchFamily="18" charset="-127"/>
                <a:ea typeface="08서울남산체 B" panose="02020603020101020101" pitchFamily="18" charset="-127"/>
              </a:rPr>
              <a:t>	</a:t>
            </a:r>
          </a:p>
          <a:p>
            <a:r>
              <a:rPr lang="en-US" altLang="ko-KR" sz="1600" dirty="0">
                <a:solidFill>
                  <a:schemeClr val="tx1"/>
                </a:solidFill>
                <a:latin typeface="08서울남산체 M" panose="02020603020101020101" pitchFamily="18" charset="-127"/>
                <a:ea typeface="08서울남산체 M" panose="02020603020101020101" pitchFamily="18" charset="-127"/>
              </a:rPr>
              <a:t>▶ Consumption of preference centers increases more than fashion. They want to find clothes that are better suited to their than they are, or that they are more interested in, than following the clothes of the store.</a:t>
            </a:r>
            <a:endParaRPr lang="en-US" altLang="ko-KR" dirty="0">
              <a:solidFill>
                <a:schemeClr val="tx1"/>
              </a:solidFill>
              <a:latin typeface="08서울남산체 B" panose="02020603020101020101" pitchFamily="18" charset="-127"/>
              <a:ea typeface="08서울남산체 B" panose="02020603020101020101" pitchFamily="18" charset="-127"/>
            </a:endParaRPr>
          </a:p>
        </p:txBody>
      </p:sp>
      <p:sp>
        <p:nvSpPr>
          <p:cNvPr id="49" name="직사각형 48">
            <a:extLst>
              <a:ext uri="{FF2B5EF4-FFF2-40B4-BE49-F238E27FC236}">
                <a16:creationId xmlns:a16="http://schemas.microsoft.com/office/drawing/2014/main" id="{1270CD9E-60DE-4E03-947A-E2EF45FBF9D2}"/>
              </a:ext>
            </a:extLst>
          </p:cNvPr>
          <p:cNvSpPr/>
          <p:nvPr/>
        </p:nvSpPr>
        <p:spPr>
          <a:xfrm>
            <a:off x="4098627" y="5019085"/>
            <a:ext cx="7564530" cy="178337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800" b="1" dirty="0">
                <a:solidFill>
                  <a:srgbClr val="DE0964"/>
                </a:solidFill>
                <a:latin typeface="08서울남산체 B" panose="02020603020101020101" pitchFamily="18" charset="-127"/>
                <a:ea typeface="08서울남산체 B" panose="02020603020101020101" pitchFamily="18" charset="-127"/>
              </a:rPr>
              <a:t>Life Curation Service</a:t>
            </a:r>
            <a:endParaRPr lang="en-US" altLang="ko-KR" sz="2800" b="1" dirty="0">
              <a:solidFill>
                <a:schemeClr val="tx1"/>
              </a:solidFill>
              <a:latin typeface="08서울남산체 B" panose="02020603020101020101" pitchFamily="18" charset="-127"/>
              <a:ea typeface="08서울남산체 B" panose="02020603020101020101" pitchFamily="18" charset="-127"/>
            </a:endParaRPr>
          </a:p>
          <a:p>
            <a:r>
              <a:rPr lang="en-US" altLang="ko-KR" dirty="0">
                <a:solidFill>
                  <a:schemeClr val="tx1"/>
                </a:solidFill>
                <a:latin typeface="08서울남산체 B" panose="02020603020101020101" pitchFamily="18" charset="-127"/>
                <a:ea typeface="08서울남산체 B" panose="02020603020101020101" pitchFamily="18" charset="-127"/>
              </a:rPr>
              <a:t>	</a:t>
            </a:r>
          </a:p>
          <a:p>
            <a:r>
              <a:rPr lang="en-US" altLang="ko-KR" sz="1600" dirty="0">
                <a:solidFill>
                  <a:schemeClr val="tx1"/>
                </a:solidFill>
                <a:latin typeface="08서울남산체 M" panose="02020603020101020101" pitchFamily="18" charset="-127"/>
                <a:ea typeface="08서울남산체 M" panose="02020603020101020101" pitchFamily="18" charset="-127"/>
              </a:rPr>
              <a:t>▶ Service that recommends individual personalized products by grasping the main target’s interest and purchase pattern based on big data for the customers who have so-called choice disorder due to content overflowing in mobile environment.</a:t>
            </a:r>
            <a:endParaRPr lang="en-US" altLang="ko-KR" dirty="0">
              <a:solidFill>
                <a:schemeClr val="tx1"/>
              </a:solidFill>
              <a:latin typeface="08서울남산체 B" panose="02020603020101020101" pitchFamily="18" charset="-127"/>
              <a:ea typeface="08서울남산체 B" panose="02020603020101020101" pitchFamily="18" charset="-127"/>
            </a:endParaRPr>
          </a:p>
        </p:txBody>
      </p:sp>
      <p:sp>
        <p:nvSpPr>
          <p:cNvPr id="69" name="TextBox 68">
            <a:extLst>
              <a:ext uri="{FF2B5EF4-FFF2-40B4-BE49-F238E27FC236}">
                <a16:creationId xmlns:a16="http://schemas.microsoft.com/office/drawing/2014/main" id="{8F0D039D-71E2-41C8-93BC-02C074913E04}"/>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70" name="TextBox 69">
            <a:extLst>
              <a:ext uri="{FF2B5EF4-FFF2-40B4-BE49-F238E27FC236}">
                <a16:creationId xmlns:a16="http://schemas.microsoft.com/office/drawing/2014/main" id="{6F32CD6A-08CF-4C5C-86BD-0E0F16268F26}"/>
              </a:ext>
            </a:extLst>
          </p:cNvPr>
          <p:cNvSpPr txBox="1"/>
          <p:nvPr/>
        </p:nvSpPr>
        <p:spPr>
          <a:xfrm>
            <a:off x="1766657" y="417233"/>
            <a:ext cx="1622560"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n>
                  <a:solidFill>
                    <a:prstClr val="white">
                      <a:alpha val="0"/>
                    </a:prstClr>
                  </a:solidFill>
                </a:ln>
                <a:solidFill>
                  <a:prstClr val="black"/>
                </a:solidFill>
                <a:latin typeface="08서울남산체 M" panose="02020603020101020101" pitchFamily="18" charset="-127"/>
                <a:ea typeface="08서울남산체 M" panose="02020603020101020101" pitchFamily="18" charset="-127"/>
              </a:rPr>
              <a:t>System Objectives</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
        <p:nvSpPr>
          <p:cNvPr id="30" name="직사각형 29">
            <a:extLst>
              <a:ext uri="{FF2B5EF4-FFF2-40B4-BE49-F238E27FC236}">
                <a16:creationId xmlns:a16="http://schemas.microsoft.com/office/drawing/2014/main" id="{4C9FD38D-748B-4D14-8D3F-3A166824DCED}"/>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31" name="그룹 30">
            <a:extLst>
              <a:ext uri="{FF2B5EF4-FFF2-40B4-BE49-F238E27FC236}">
                <a16:creationId xmlns:a16="http://schemas.microsoft.com/office/drawing/2014/main" id="{8F13FF14-F12A-4E70-81B8-D828B42B7861}"/>
              </a:ext>
            </a:extLst>
          </p:cNvPr>
          <p:cNvGrpSpPr/>
          <p:nvPr/>
        </p:nvGrpSpPr>
        <p:grpSpPr>
          <a:xfrm>
            <a:off x="12819" y="3531990"/>
            <a:ext cx="1642369" cy="494793"/>
            <a:chOff x="0" y="3374666"/>
            <a:chExt cx="1642369" cy="630651"/>
          </a:xfrm>
        </p:grpSpPr>
        <p:sp>
          <p:nvSpPr>
            <p:cNvPr id="32" name="직사각형 31">
              <a:extLst>
                <a:ext uri="{FF2B5EF4-FFF2-40B4-BE49-F238E27FC236}">
                  <a16:creationId xmlns:a16="http://schemas.microsoft.com/office/drawing/2014/main" id="{B898AC2B-42EA-45C9-9066-8A783462F886}"/>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D407B4BC-FFED-4FF6-94D5-3B69A5A317F4}"/>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34" name="TextBox 33">
            <a:extLst>
              <a:ext uri="{FF2B5EF4-FFF2-40B4-BE49-F238E27FC236}">
                <a16:creationId xmlns:a16="http://schemas.microsoft.com/office/drawing/2014/main" id="{434CA77C-AB4C-420C-8C23-C9D2EC1ADCAE}"/>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35" name="직선 연결선 34">
            <a:extLst>
              <a:ext uri="{FF2B5EF4-FFF2-40B4-BE49-F238E27FC236}">
                <a16:creationId xmlns:a16="http://schemas.microsoft.com/office/drawing/2014/main" id="{4AD7E944-04DC-4755-B7B2-66FBE22036DB}"/>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FBA6914-2B1D-409A-811F-BB3F66439546}"/>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그룹 36">
            <a:extLst>
              <a:ext uri="{FF2B5EF4-FFF2-40B4-BE49-F238E27FC236}">
                <a16:creationId xmlns:a16="http://schemas.microsoft.com/office/drawing/2014/main" id="{883179F6-C046-4CC4-AD82-6A8C01BD8F06}"/>
              </a:ext>
            </a:extLst>
          </p:cNvPr>
          <p:cNvGrpSpPr/>
          <p:nvPr/>
        </p:nvGrpSpPr>
        <p:grpSpPr>
          <a:xfrm>
            <a:off x="541774" y="3558323"/>
            <a:ext cx="1051270" cy="1728453"/>
            <a:chOff x="738760" y="3491335"/>
            <a:chExt cx="1051270" cy="713760"/>
          </a:xfrm>
        </p:grpSpPr>
        <p:sp>
          <p:nvSpPr>
            <p:cNvPr id="38" name="TextBox 37">
              <a:extLst>
                <a:ext uri="{FF2B5EF4-FFF2-40B4-BE49-F238E27FC236}">
                  <a16:creationId xmlns:a16="http://schemas.microsoft.com/office/drawing/2014/main" id="{14DB6299-6670-4D4C-804E-10DD3E18D8B5}"/>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sp>
          <p:nvSpPr>
            <p:cNvPr id="39" name="TextBox 38">
              <a:extLst>
                <a:ext uri="{FF2B5EF4-FFF2-40B4-BE49-F238E27FC236}">
                  <a16:creationId xmlns:a16="http://schemas.microsoft.com/office/drawing/2014/main" id="{506411D9-EAB3-4FFD-94D5-C0FCE9148926}"/>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40" name="TextBox 39">
              <a:extLst>
                <a:ext uri="{FF2B5EF4-FFF2-40B4-BE49-F238E27FC236}">
                  <a16:creationId xmlns:a16="http://schemas.microsoft.com/office/drawing/2014/main" id="{A4F07573-267A-42FE-B956-EE0C9BE0BFC5}"/>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41" name="TextBox 40">
              <a:extLst>
                <a:ext uri="{FF2B5EF4-FFF2-40B4-BE49-F238E27FC236}">
                  <a16:creationId xmlns:a16="http://schemas.microsoft.com/office/drawing/2014/main" id="{2B6CB185-6E4C-4D9E-A1F5-9ECCA80B7B4D}"/>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42" name="TextBox 41">
            <a:extLst>
              <a:ext uri="{FF2B5EF4-FFF2-40B4-BE49-F238E27FC236}">
                <a16:creationId xmlns:a16="http://schemas.microsoft.com/office/drawing/2014/main" id="{899C3579-A033-476B-BCEC-ABE3F67F2349}"/>
              </a:ext>
            </a:extLst>
          </p:cNvPr>
          <p:cNvSpPr txBox="1"/>
          <p:nvPr/>
        </p:nvSpPr>
        <p:spPr>
          <a:xfrm>
            <a:off x="559406" y="312522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43" name="직사각형 42">
            <a:extLst>
              <a:ext uri="{FF2B5EF4-FFF2-40B4-BE49-F238E27FC236}">
                <a16:creationId xmlns:a16="http://schemas.microsoft.com/office/drawing/2014/main" id="{75F7A867-2542-437C-8785-9018413F7B15}"/>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44" name="TextBox 43">
            <a:extLst>
              <a:ext uri="{FF2B5EF4-FFF2-40B4-BE49-F238E27FC236}">
                <a16:creationId xmlns:a16="http://schemas.microsoft.com/office/drawing/2014/main" id="{27CC5E56-83A8-48E4-B6FA-1E3FB3FA91CC}"/>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45" name="그룹 44">
            <a:extLst>
              <a:ext uri="{FF2B5EF4-FFF2-40B4-BE49-F238E27FC236}">
                <a16:creationId xmlns:a16="http://schemas.microsoft.com/office/drawing/2014/main" id="{2E98C714-ADA6-4DE3-AB30-9BF52192A34F}"/>
              </a:ext>
            </a:extLst>
          </p:cNvPr>
          <p:cNvGrpSpPr/>
          <p:nvPr/>
        </p:nvGrpSpPr>
        <p:grpSpPr>
          <a:xfrm>
            <a:off x="350728" y="961657"/>
            <a:ext cx="891714" cy="900440"/>
            <a:chOff x="1450044" y="2554881"/>
            <a:chExt cx="1997564" cy="2025790"/>
          </a:xfrm>
        </p:grpSpPr>
        <p:sp>
          <p:nvSpPr>
            <p:cNvPr id="46" name="직사각형 45">
              <a:extLst>
                <a:ext uri="{FF2B5EF4-FFF2-40B4-BE49-F238E27FC236}">
                  <a16:creationId xmlns:a16="http://schemas.microsoft.com/office/drawing/2014/main" id="{CAE4A6E1-7527-403D-816D-286A78EEDF26}"/>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71" name="TextBox 70">
              <a:extLst>
                <a:ext uri="{FF2B5EF4-FFF2-40B4-BE49-F238E27FC236}">
                  <a16:creationId xmlns:a16="http://schemas.microsoft.com/office/drawing/2014/main" id="{CA4D07D0-4432-41D3-9970-6FF729FEFCBE}"/>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72" name="그림 71">
            <a:extLst>
              <a:ext uri="{FF2B5EF4-FFF2-40B4-BE49-F238E27FC236}">
                <a16:creationId xmlns:a16="http://schemas.microsoft.com/office/drawing/2014/main" id="{9BAA6278-BF79-444D-8125-4CAEDED09518}"/>
              </a:ext>
            </a:extLst>
          </p:cNvPr>
          <p:cNvPicPr>
            <a:picLocks noChangeAspect="1"/>
          </p:cNvPicPr>
          <p:nvPr/>
        </p:nvPicPr>
        <p:blipFill>
          <a:blip r:embed="rId5">
            <a:grayscl/>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Tree>
    <p:extLst>
      <p:ext uri="{BB962C8B-B14F-4D97-AF65-F5344CB8AC3E}">
        <p14:creationId xmlns:p14="http://schemas.microsoft.com/office/powerpoint/2010/main" val="3739744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41" name="직선 연결선 40">
            <a:extLst>
              <a:ext uri="{FF2B5EF4-FFF2-40B4-BE49-F238E27FC236}">
                <a16:creationId xmlns:a16="http://schemas.microsoft.com/office/drawing/2014/main" id="{300ABAA9-DC72-41E9-BDCD-24D523850CD1}"/>
              </a:ext>
            </a:extLst>
          </p:cNvPr>
          <p:cNvCxnSpPr/>
          <p:nvPr/>
        </p:nvCxnSpPr>
        <p:spPr>
          <a:xfrm>
            <a:off x="4911152" y="1194681"/>
            <a:ext cx="0" cy="5065776"/>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05C19E18-DD4C-4A4E-8BB2-1EE41622442B}"/>
              </a:ext>
            </a:extLst>
          </p:cNvPr>
          <p:cNvSpPr/>
          <p:nvPr/>
        </p:nvSpPr>
        <p:spPr>
          <a:xfrm>
            <a:off x="5049315" y="843011"/>
            <a:ext cx="6938499" cy="5872313"/>
          </a:xfrm>
          <a:prstGeom prst="rect">
            <a:avLst/>
          </a:prstGeom>
        </p:spPr>
        <p:txBody>
          <a:bodyPr wrap="square">
            <a:spAutoFit/>
          </a:bodyPr>
          <a:lstStyle/>
          <a:p>
            <a:pPr marL="342900" lvl="0" indent="-342900">
              <a:lnSpc>
                <a:spcPct val="107000"/>
              </a:lnSpc>
              <a:buFont typeface="+mj-lt"/>
              <a:buAutoNum type="arabicPeriod"/>
            </a:pPr>
            <a:r>
              <a:rPr lang="en-US"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rPr>
              <a:t>There is ‘</a:t>
            </a:r>
            <a:r>
              <a:rPr lang="en-US" altLang="ko-KR" sz="1600" kern="100" dirty="0" err="1">
                <a:latin typeface="08서울남산체 M" panose="02020603020101020101" pitchFamily="18" charset="-127"/>
                <a:ea typeface="08서울남산체 M" panose="02020603020101020101" pitchFamily="18" charset="-127"/>
                <a:cs typeface="Times New Roman" panose="02020603050405020304" pitchFamily="18" charset="0"/>
              </a:rPr>
              <a:t>Stylefeed</a:t>
            </a:r>
            <a:r>
              <a:rPr lang="en-US"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rPr>
              <a:t>’ that follows people to post articles about fashion/beauty/flip-market/shopping mall and follow up on items of interest.</a:t>
            </a:r>
          </a:p>
          <a:p>
            <a:pPr marL="342900" lvl="0" indent="-342900">
              <a:lnSpc>
                <a:spcPct val="107000"/>
              </a:lnSpc>
              <a:buFont typeface="+mj-lt"/>
              <a:buAutoNum type="arabicPeriod"/>
            </a:pPr>
            <a:endParaRPr lang="ko-KR"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endParaRPr>
          </a:p>
          <a:p>
            <a:pPr marL="342900" lvl="0" indent="-342900">
              <a:lnSpc>
                <a:spcPct val="107000"/>
              </a:lnSpc>
              <a:buFont typeface="+mj-lt"/>
              <a:buAutoNum type="arabicPeriod"/>
            </a:pPr>
            <a:r>
              <a:rPr lang="en-US"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rPr>
              <a:t>The shopping mall is like a recommendation according to the age and gender you entered when you first joined, and if you select the desired clothes, you will be moved to the corresponding shopping mall.</a:t>
            </a:r>
          </a:p>
          <a:p>
            <a:pPr marL="342900" lvl="0" indent="-342900">
              <a:lnSpc>
                <a:spcPct val="107000"/>
              </a:lnSpc>
              <a:buFont typeface="+mj-lt"/>
              <a:buAutoNum type="arabicPeriod"/>
            </a:pPr>
            <a:endParaRPr lang="en-US"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endParaRPr>
          </a:p>
          <a:p>
            <a:pPr marL="342900" lvl="0" indent="-342900">
              <a:lnSpc>
                <a:spcPct val="107000"/>
              </a:lnSpc>
              <a:buFont typeface="+mj-lt"/>
              <a:buAutoNum type="arabicPeriod"/>
            </a:pPr>
            <a:r>
              <a:rPr lang="en-US"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rPr>
              <a:t>Beauty determines the beauty rankings through user’s ranking and related keyword search ranking, and if you select the desired product, the corresponding post will come out and you will immediately follow the purchase link like shopping mall.</a:t>
            </a:r>
          </a:p>
          <a:p>
            <a:pPr marL="342900" lvl="0" indent="-342900">
              <a:lnSpc>
                <a:spcPct val="107000"/>
              </a:lnSpc>
              <a:buFont typeface="+mj-lt"/>
              <a:buAutoNum type="arabicPeriod"/>
            </a:pPr>
            <a:endParaRPr lang="ko-KR"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endParaRPr>
          </a:p>
          <a:p>
            <a:pPr marL="342900" lvl="0" indent="-342900">
              <a:lnSpc>
                <a:spcPct val="107000"/>
              </a:lnSpc>
              <a:buFont typeface="+mj-lt"/>
              <a:buAutoNum type="arabicPeriod"/>
            </a:pPr>
            <a:r>
              <a:rPr lang="en-US"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rPr>
              <a:t>Store boxes are divided into large categories such as women/unisex, and the shopping keywords that are floating every hour are updated to show the keywords of the fashion that most people are going to buy and the corresponding products. </a:t>
            </a:r>
          </a:p>
          <a:p>
            <a:pPr marL="342900" lvl="0" indent="-342900">
              <a:lnSpc>
                <a:spcPct val="107000"/>
              </a:lnSpc>
              <a:buFont typeface="+mj-lt"/>
              <a:buAutoNum type="arabicPeriod"/>
            </a:pPr>
            <a:endParaRPr lang="ko-KR"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endParaRPr>
          </a:p>
          <a:p>
            <a:pPr marL="342900" lvl="0" indent="-342900">
              <a:lnSpc>
                <a:spcPct val="107000"/>
              </a:lnSpc>
              <a:buFont typeface="+mj-lt"/>
              <a:buAutoNum type="arabicPeriod"/>
            </a:pPr>
            <a:r>
              <a:rPr lang="en-US"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rPr>
              <a:t>Various feeds and categories of referral products are adjusted through the keywords I’ve searched for or the details I have purchased, and when I want to get rid of them and return to the initial state, I can clear the cache.</a:t>
            </a:r>
            <a:endParaRPr lang="ko-KR" altLang="ko-KR" sz="1600" kern="100" dirty="0">
              <a:latin typeface="08서울남산체 M" panose="02020603020101020101" pitchFamily="18" charset="-127"/>
              <a:ea typeface="08서울남산체 M" panose="02020603020101020101" pitchFamily="18" charset="-127"/>
              <a:cs typeface="Times New Roman" panose="02020603050405020304" pitchFamily="18" charset="0"/>
            </a:endParaRPr>
          </a:p>
        </p:txBody>
      </p:sp>
      <p:pic>
        <p:nvPicPr>
          <p:cNvPr id="1026" name="Picture 2" descr="ì¤íì¼ìì´ì ëí ì´ë¯¸ì§ ê²ìê²°ê³¼">
            <a:extLst>
              <a:ext uri="{FF2B5EF4-FFF2-40B4-BE49-F238E27FC236}">
                <a16:creationId xmlns:a16="http://schemas.microsoft.com/office/drawing/2014/main" id="{E8202EA1-23A7-446E-A3A8-AC44829B9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215" y="1340161"/>
            <a:ext cx="1642361" cy="13664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ì¤íì¼ìì´ ì¤íì¼í¼ëì ëí ì´ë¯¸ì§ ê²ìê²°ê³¼">
            <a:extLst>
              <a:ext uri="{FF2B5EF4-FFF2-40B4-BE49-F238E27FC236}">
                <a16:creationId xmlns:a16="http://schemas.microsoft.com/office/drawing/2014/main" id="{A2C12251-CDA6-4023-9D90-C55CE7057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848" y="3132446"/>
            <a:ext cx="1580399" cy="238634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CAACFB0-5490-4296-AEBC-B69CF1689308}"/>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66" name="TextBox 65">
            <a:extLst>
              <a:ext uri="{FF2B5EF4-FFF2-40B4-BE49-F238E27FC236}">
                <a16:creationId xmlns:a16="http://schemas.microsoft.com/office/drawing/2014/main" id="{A9B8EA4B-3C98-43DA-8C14-B2EFB1FEDEEA}"/>
              </a:ext>
            </a:extLst>
          </p:cNvPr>
          <p:cNvSpPr txBox="1"/>
          <p:nvPr/>
        </p:nvSpPr>
        <p:spPr>
          <a:xfrm>
            <a:off x="1766657" y="417233"/>
            <a:ext cx="1478290"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Related Services</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
        <p:nvSpPr>
          <p:cNvPr id="70" name="직사각형 69">
            <a:extLst>
              <a:ext uri="{FF2B5EF4-FFF2-40B4-BE49-F238E27FC236}">
                <a16:creationId xmlns:a16="http://schemas.microsoft.com/office/drawing/2014/main" id="{325AEE9A-AC8D-4050-AA7B-69B2C80CD415}"/>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71" name="그룹 70">
            <a:extLst>
              <a:ext uri="{FF2B5EF4-FFF2-40B4-BE49-F238E27FC236}">
                <a16:creationId xmlns:a16="http://schemas.microsoft.com/office/drawing/2014/main" id="{8DC6E995-9A98-4DCA-875A-A5194E1B2365}"/>
              </a:ext>
            </a:extLst>
          </p:cNvPr>
          <p:cNvGrpSpPr/>
          <p:nvPr/>
        </p:nvGrpSpPr>
        <p:grpSpPr>
          <a:xfrm>
            <a:off x="-3" y="4020338"/>
            <a:ext cx="1642369" cy="494793"/>
            <a:chOff x="0" y="3374666"/>
            <a:chExt cx="1642369" cy="630651"/>
          </a:xfrm>
        </p:grpSpPr>
        <p:sp>
          <p:nvSpPr>
            <p:cNvPr id="72" name="직사각형 71">
              <a:extLst>
                <a:ext uri="{FF2B5EF4-FFF2-40B4-BE49-F238E27FC236}">
                  <a16:creationId xmlns:a16="http://schemas.microsoft.com/office/drawing/2014/main" id="{8A2100E3-3F66-459F-BD5C-76CADFB1D337}"/>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647C4AB-814C-445C-A682-BFE384CD5AEC}"/>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74" name="TextBox 73">
            <a:extLst>
              <a:ext uri="{FF2B5EF4-FFF2-40B4-BE49-F238E27FC236}">
                <a16:creationId xmlns:a16="http://schemas.microsoft.com/office/drawing/2014/main" id="{9E375AA3-D6DE-4032-959F-A544E643590E}"/>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75" name="직선 연결선 74">
            <a:extLst>
              <a:ext uri="{FF2B5EF4-FFF2-40B4-BE49-F238E27FC236}">
                <a16:creationId xmlns:a16="http://schemas.microsoft.com/office/drawing/2014/main" id="{C12F98D3-E8BF-4A88-9A7B-D14905B87F88}"/>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A427B48E-D2DF-4F8C-9CED-A1870D753B15}"/>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그룹 76">
            <a:extLst>
              <a:ext uri="{FF2B5EF4-FFF2-40B4-BE49-F238E27FC236}">
                <a16:creationId xmlns:a16="http://schemas.microsoft.com/office/drawing/2014/main" id="{BF691472-472A-4CD6-ACEE-F9928B3748FE}"/>
              </a:ext>
            </a:extLst>
          </p:cNvPr>
          <p:cNvGrpSpPr/>
          <p:nvPr/>
        </p:nvGrpSpPr>
        <p:grpSpPr>
          <a:xfrm>
            <a:off x="541774" y="3558323"/>
            <a:ext cx="1051270" cy="1728453"/>
            <a:chOff x="738760" y="3491335"/>
            <a:chExt cx="1051270" cy="713760"/>
          </a:xfrm>
        </p:grpSpPr>
        <p:sp>
          <p:nvSpPr>
            <p:cNvPr id="78" name="TextBox 77">
              <a:extLst>
                <a:ext uri="{FF2B5EF4-FFF2-40B4-BE49-F238E27FC236}">
                  <a16:creationId xmlns:a16="http://schemas.microsoft.com/office/drawing/2014/main" id="{5A95E666-4A37-412D-8558-9A5F2EEF98C1}"/>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79" name="TextBox 78">
              <a:extLst>
                <a:ext uri="{FF2B5EF4-FFF2-40B4-BE49-F238E27FC236}">
                  <a16:creationId xmlns:a16="http://schemas.microsoft.com/office/drawing/2014/main" id="{E4E558ED-F9BD-46CD-8610-494A6C3644C1}"/>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sp>
          <p:nvSpPr>
            <p:cNvPr id="80" name="TextBox 79">
              <a:extLst>
                <a:ext uri="{FF2B5EF4-FFF2-40B4-BE49-F238E27FC236}">
                  <a16:creationId xmlns:a16="http://schemas.microsoft.com/office/drawing/2014/main" id="{8E29AF80-29CD-49E7-BB84-FF1D385CF24C}"/>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81" name="TextBox 80">
              <a:extLst>
                <a:ext uri="{FF2B5EF4-FFF2-40B4-BE49-F238E27FC236}">
                  <a16:creationId xmlns:a16="http://schemas.microsoft.com/office/drawing/2014/main" id="{5FE88D54-ABC1-4C7C-86B7-F4061CA1271F}"/>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82" name="TextBox 81">
            <a:extLst>
              <a:ext uri="{FF2B5EF4-FFF2-40B4-BE49-F238E27FC236}">
                <a16:creationId xmlns:a16="http://schemas.microsoft.com/office/drawing/2014/main" id="{EEFC27DF-548D-492C-962B-928036E61B1F}"/>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83" name="직사각형 82">
            <a:extLst>
              <a:ext uri="{FF2B5EF4-FFF2-40B4-BE49-F238E27FC236}">
                <a16:creationId xmlns:a16="http://schemas.microsoft.com/office/drawing/2014/main" id="{D205CD43-2800-40A3-8985-95F7205475D4}"/>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84" name="TextBox 83">
            <a:extLst>
              <a:ext uri="{FF2B5EF4-FFF2-40B4-BE49-F238E27FC236}">
                <a16:creationId xmlns:a16="http://schemas.microsoft.com/office/drawing/2014/main" id="{65E4D779-2526-49C3-9F4C-A943EDDB28BB}"/>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85" name="그룹 84">
            <a:extLst>
              <a:ext uri="{FF2B5EF4-FFF2-40B4-BE49-F238E27FC236}">
                <a16:creationId xmlns:a16="http://schemas.microsoft.com/office/drawing/2014/main" id="{46AB180B-06C2-4321-B908-C473B1B06CB1}"/>
              </a:ext>
            </a:extLst>
          </p:cNvPr>
          <p:cNvGrpSpPr/>
          <p:nvPr/>
        </p:nvGrpSpPr>
        <p:grpSpPr>
          <a:xfrm>
            <a:off x="350728" y="961657"/>
            <a:ext cx="891714" cy="900440"/>
            <a:chOff x="1450044" y="2554881"/>
            <a:chExt cx="1997564" cy="2025790"/>
          </a:xfrm>
        </p:grpSpPr>
        <p:sp>
          <p:nvSpPr>
            <p:cNvPr id="86" name="직사각형 85">
              <a:extLst>
                <a:ext uri="{FF2B5EF4-FFF2-40B4-BE49-F238E27FC236}">
                  <a16:creationId xmlns:a16="http://schemas.microsoft.com/office/drawing/2014/main" id="{450328A5-9354-4E2B-81D3-18D25A7BCB2F}"/>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87" name="TextBox 86">
              <a:extLst>
                <a:ext uri="{FF2B5EF4-FFF2-40B4-BE49-F238E27FC236}">
                  <a16:creationId xmlns:a16="http://schemas.microsoft.com/office/drawing/2014/main" id="{BD362A81-4AA9-49C5-8300-BD6F0ABA453D}"/>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88" name="그림 87">
            <a:extLst>
              <a:ext uri="{FF2B5EF4-FFF2-40B4-BE49-F238E27FC236}">
                <a16:creationId xmlns:a16="http://schemas.microsoft.com/office/drawing/2014/main" id="{DC19C9BE-F296-4D1F-AA10-260F4C2F2314}"/>
              </a:ext>
            </a:extLst>
          </p:cNvPr>
          <p:cNvPicPr>
            <a:picLocks noChangeAspect="1"/>
          </p:cNvPicPr>
          <p:nvPr/>
        </p:nvPicPr>
        <p:blipFill>
          <a:blip r:embed="rId4">
            <a:graysc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Tree>
    <p:extLst>
      <p:ext uri="{BB962C8B-B14F-4D97-AF65-F5344CB8AC3E}">
        <p14:creationId xmlns:p14="http://schemas.microsoft.com/office/powerpoint/2010/main" val="276356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41" name="직선 연결선 40">
            <a:extLst>
              <a:ext uri="{FF2B5EF4-FFF2-40B4-BE49-F238E27FC236}">
                <a16:creationId xmlns:a16="http://schemas.microsoft.com/office/drawing/2014/main" id="{300ABAA9-DC72-41E9-BDCD-24D523850CD1}"/>
              </a:ext>
            </a:extLst>
          </p:cNvPr>
          <p:cNvCxnSpPr/>
          <p:nvPr/>
        </p:nvCxnSpPr>
        <p:spPr>
          <a:xfrm>
            <a:off x="4911152" y="1194681"/>
            <a:ext cx="0" cy="5065776"/>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descr="ì§ê·¸ì¬ê·¸ì ëí ì´ë¯¸ì§ ê²ìê²°ê³¼">
            <a:extLst>
              <a:ext uri="{FF2B5EF4-FFF2-40B4-BE49-F238E27FC236}">
                <a16:creationId xmlns:a16="http://schemas.microsoft.com/office/drawing/2014/main" id="{75A831C2-9CF5-4F14-B6AC-BD8F03F18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771" y="1194681"/>
            <a:ext cx="1415249" cy="1415249"/>
          </a:xfrm>
          <a:prstGeom prst="rect">
            <a:avLst/>
          </a:prstGeom>
          <a:noFill/>
          <a:extLst>
            <a:ext uri="{909E8E84-426E-40DD-AFC4-6F175D3DCCD1}">
              <a14:hiddenFill xmlns:a14="http://schemas.microsoft.com/office/drawing/2010/main">
                <a:solidFill>
                  <a:srgbClr val="FFFFFF"/>
                </a:solidFill>
              </a14:hiddenFill>
            </a:ext>
          </a:extLst>
        </p:spPr>
      </p:pic>
      <p:pic>
        <p:nvPicPr>
          <p:cNvPr id="60" name="그림 59">
            <a:extLst>
              <a:ext uri="{FF2B5EF4-FFF2-40B4-BE49-F238E27FC236}">
                <a16:creationId xmlns:a16="http://schemas.microsoft.com/office/drawing/2014/main" id="{CBD166DF-4CD6-4C98-99F6-3B339C026C4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64210" y="3394056"/>
            <a:ext cx="1642369" cy="2590598"/>
          </a:xfrm>
          <a:prstGeom prst="rect">
            <a:avLst/>
          </a:prstGeom>
        </p:spPr>
      </p:pic>
      <p:sp>
        <p:nvSpPr>
          <p:cNvPr id="45" name="직사각형 44">
            <a:extLst>
              <a:ext uri="{FF2B5EF4-FFF2-40B4-BE49-F238E27FC236}">
                <a16:creationId xmlns:a16="http://schemas.microsoft.com/office/drawing/2014/main" id="{43EC2040-771D-468E-9593-BBD311D9A4A7}"/>
              </a:ext>
            </a:extLst>
          </p:cNvPr>
          <p:cNvSpPr/>
          <p:nvPr/>
        </p:nvSpPr>
        <p:spPr>
          <a:xfrm>
            <a:off x="5236832" y="2465685"/>
            <a:ext cx="6096000" cy="2523768"/>
          </a:xfrm>
          <a:prstGeom prst="rect">
            <a:avLst/>
          </a:prstGeom>
        </p:spPr>
        <p:txBody>
          <a:bodyPr>
            <a:spAutoFit/>
          </a:bodyPr>
          <a:lstStyle/>
          <a:p>
            <a:pPr marL="342900" indent="-342900">
              <a:buAutoNum type="arabicPeriod"/>
            </a:pPr>
            <a:r>
              <a:rPr lang="en-US" altLang="ko-KR" sz="1600" dirty="0">
                <a:cs typeface="Times New Roman" panose="02020603050405020304" pitchFamily="18" charset="0"/>
              </a:rPr>
              <a:t>There’s ‘shopping mall filter’ that shows ranking depends on selected clothes, age, and style. This filter affects when user searches. </a:t>
            </a:r>
          </a:p>
          <a:p>
            <a:pPr marL="342900" indent="-342900">
              <a:buAutoNum type="arabicPeriod"/>
            </a:pPr>
            <a:endParaRPr lang="en-US" altLang="ko-KR" sz="1600" dirty="0"/>
          </a:p>
          <a:p>
            <a:pPr marL="342900" indent="-342900">
              <a:buFontTx/>
              <a:buAutoNum type="arabicPeriod"/>
            </a:pPr>
            <a:r>
              <a:rPr lang="en-US" altLang="ko-KR" sz="1600" dirty="0"/>
              <a:t>‘Product feed’ recommends all the similar, popular, new products that are related to user selection.</a:t>
            </a:r>
          </a:p>
          <a:p>
            <a:pPr marL="342900" indent="-342900">
              <a:buFontTx/>
              <a:buAutoNum type="arabicPeriod"/>
            </a:pPr>
            <a:endParaRPr lang="en-US" altLang="ko-KR" sz="1600" dirty="0"/>
          </a:p>
          <a:p>
            <a:pPr marL="342900" indent="-342900">
              <a:buFontTx/>
              <a:buAutoNum type="arabicPeriod"/>
            </a:pPr>
            <a:r>
              <a:rPr lang="en-US" altLang="ko-KR" sz="1600" dirty="0"/>
              <a:t>In user selection box, when user drags down the product, it recommends the products that has same style of it.</a:t>
            </a:r>
            <a:endParaRPr lang="ko-KR" altLang="ko-KR" sz="1600" dirty="0"/>
          </a:p>
          <a:p>
            <a:pPr marL="342900" indent="-342900">
              <a:buAutoNum type="arabicPeriod"/>
            </a:pPr>
            <a:endParaRPr lang="ko-KR" altLang="en-US" sz="1400" dirty="0"/>
          </a:p>
        </p:txBody>
      </p:sp>
      <p:sp>
        <p:nvSpPr>
          <p:cNvPr id="46" name="직사각형 45">
            <a:extLst>
              <a:ext uri="{FF2B5EF4-FFF2-40B4-BE49-F238E27FC236}">
                <a16:creationId xmlns:a16="http://schemas.microsoft.com/office/drawing/2014/main" id="{AE2CD849-AA6A-4F15-9178-FE9E0847D12C}"/>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47" name="그룹 46">
            <a:extLst>
              <a:ext uri="{FF2B5EF4-FFF2-40B4-BE49-F238E27FC236}">
                <a16:creationId xmlns:a16="http://schemas.microsoft.com/office/drawing/2014/main" id="{4D119125-657F-4169-A841-BED4A15052CD}"/>
              </a:ext>
            </a:extLst>
          </p:cNvPr>
          <p:cNvGrpSpPr/>
          <p:nvPr/>
        </p:nvGrpSpPr>
        <p:grpSpPr>
          <a:xfrm>
            <a:off x="-3" y="4020338"/>
            <a:ext cx="1642369" cy="494793"/>
            <a:chOff x="0" y="3374666"/>
            <a:chExt cx="1642369" cy="630651"/>
          </a:xfrm>
        </p:grpSpPr>
        <p:sp>
          <p:nvSpPr>
            <p:cNvPr id="48" name="직사각형 47">
              <a:extLst>
                <a:ext uri="{FF2B5EF4-FFF2-40B4-BE49-F238E27FC236}">
                  <a16:creationId xmlns:a16="http://schemas.microsoft.com/office/drawing/2014/main" id="{2696937D-0FB8-4459-84FD-FBCB082513E1}"/>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728AE8E4-A753-47D6-9655-F1EC62C2396C}"/>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50" name="TextBox 49">
            <a:extLst>
              <a:ext uri="{FF2B5EF4-FFF2-40B4-BE49-F238E27FC236}">
                <a16:creationId xmlns:a16="http://schemas.microsoft.com/office/drawing/2014/main" id="{CB3DB765-7998-49CF-936E-A549A2C2E570}"/>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51" name="직선 연결선 50">
            <a:extLst>
              <a:ext uri="{FF2B5EF4-FFF2-40B4-BE49-F238E27FC236}">
                <a16:creationId xmlns:a16="http://schemas.microsoft.com/office/drawing/2014/main" id="{5043F204-CA85-4671-AB11-6FA4F12F3B79}"/>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FAFB6A97-51C3-4E88-95BB-E0ED469228B9}"/>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그룹 52">
            <a:extLst>
              <a:ext uri="{FF2B5EF4-FFF2-40B4-BE49-F238E27FC236}">
                <a16:creationId xmlns:a16="http://schemas.microsoft.com/office/drawing/2014/main" id="{FC4DBD0F-E03C-4BA1-895B-52D49E716030}"/>
              </a:ext>
            </a:extLst>
          </p:cNvPr>
          <p:cNvGrpSpPr/>
          <p:nvPr/>
        </p:nvGrpSpPr>
        <p:grpSpPr>
          <a:xfrm>
            <a:off x="541774" y="3558323"/>
            <a:ext cx="1051270" cy="1728453"/>
            <a:chOff x="738760" y="3491335"/>
            <a:chExt cx="1051270" cy="713760"/>
          </a:xfrm>
        </p:grpSpPr>
        <p:sp>
          <p:nvSpPr>
            <p:cNvPr id="54" name="TextBox 53">
              <a:extLst>
                <a:ext uri="{FF2B5EF4-FFF2-40B4-BE49-F238E27FC236}">
                  <a16:creationId xmlns:a16="http://schemas.microsoft.com/office/drawing/2014/main" id="{40EDBAE3-21A9-41FC-8B07-71ED18D513BE}"/>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55" name="TextBox 54">
              <a:extLst>
                <a:ext uri="{FF2B5EF4-FFF2-40B4-BE49-F238E27FC236}">
                  <a16:creationId xmlns:a16="http://schemas.microsoft.com/office/drawing/2014/main" id="{0E3B2926-EFD4-4DC7-894B-612C552CD2DB}"/>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sp>
          <p:nvSpPr>
            <p:cNvPr id="56" name="TextBox 55">
              <a:extLst>
                <a:ext uri="{FF2B5EF4-FFF2-40B4-BE49-F238E27FC236}">
                  <a16:creationId xmlns:a16="http://schemas.microsoft.com/office/drawing/2014/main" id="{44201A78-A79C-4444-8D0A-AA81687C4268}"/>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57" name="TextBox 56">
              <a:extLst>
                <a:ext uri="{FF2B5EF4-FFF2-40B4-BE49-F238E27FC236}">
                  <a16:creationId xmlns:a16="http://schemas.microsoft.com/office/drawing/2014/main" id="{E76BAB7D-6967-4AB4-9319-E7556C580FAF}"/>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58" name="TextBox 57">
            <a:extLst>
              <a:ext uri="{FF2B5EF4-FFF2-40B4-BE49-F238E27FC236}">
                <a16:creationId xmlns:a16="http://schemas.microsoft.com/office/drawing/2014/main" id="{C1016225-CAE8-4313-8FD9-D9B5CD8999D3}"/>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61" name="직사각형 60">
            <a:extLst>
              <a:ext uri="{FF2B5EF4-FFF2-40B4-BE49-F238E27FC236}">
                <a16:creationId xmlns:a16="http://schemas.microsoft.com/office/drawing/2014/main" id="{9F641E3B-2D4A-4DE7-807B-5FEACF7920EE}"/>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62" name="TextBox 61">
            <a:extLst>
              <a:ext uri="{FF2B5EF4-FFF2-40B4-BE49-F238E27FC236}">
                <a16:creationId xmlns:a16="http://schemas.microsoft.com/office/drawing/2014/main" id="{765DB422-F793-4485-AABF-F3517BBDCBE2}"/>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63" name="그룹 62">
            <a:extLst>
              <a:ext uri="{FF2B5EF4-FFF2-40B4-BE49-F238E27FC236}">
                <a16:creationId xmlns:a16="http://schemas.microsoft.com/office/drawing/2014/main" id="{5D0E600B-1FD9-4A6D-8F2E-45D84D6EE990}"/>
              </a:ext>
            </a:extLst>
          </p:cNvPr>
          <p:cNvGrpSpPr/>
          <p:nvPr/>
        </p:nvGrpSpPr>
        <p:grpSpPr>
          <a:xfrm>
            <a:off x="350728" y="961657"/>
            <a:ext cx="891714" cy="900440"/>
            <a:chOff x="1450044" y="2554881"/>
            <a:chExt cx="1997564" cy="2025790"/>
          </a:xfrm>
        </p:grpSpPr>
        <p:sp>
          <p:nvSpPr>
            <p:cNvPr id="64" name="직사각형 63">
              <a:extLst>
                <a:ext uri="{FF2B5EF4-FFF2-40B4-BE49-F238E27FC236}">
                  <a16:creationId xmlns:a16="http://schemas.microsoft.com/office/drawing/2014/main" id="{0406FD30-024B-4498-8F70-E811ED6ECA1C}"/>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65" name="TextBox 64">
              <a:extLst>
                <a:ext uri="{FF2B5EF4-FFF2-40B4-BE49-F238E27FC236}">
                  <a16:creationId xmlns:a16="http://schemas.microsoft.com/office/drawing/2014/main" id="{CC04D7F7-5B80-4FFB-85D3-185F0558BDAD}"/>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66" name="그림 65">
            <a:extLst>
              <a:ext uri="{FF2B5EF4-FFF2-40B4-BE49-F238E27FC236}">
                <a16:creationId xmlns:a16="http://schemas.microsoft.com/office/drawing/2014/main" id="{30C8AA98-AD63-4771-8406-9B1B997E36F4}"/>
              </a:ext>
            </a:extLst>
          </p:cNvPr>
          <p:cNvPicPr>
            <a:picLocks noChangeAspect="1"/>
          </p:cNvPicPr>
          <p:nvPr/>
        </p:nvPicPr>
        <p:blipFill>
          <a:blip r:embed="rId4">
            <a:graysc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67" name="TextBox 66">
            <a:extLst>
              <a:ext uri="{FF2B5EF4-FFF2-40B4-BE49-F238E27FC236}">
                <a16:creationId xmlns:a16="http://schemas.microsoft.com/office/drawing/2014/main" id="{E25E3480-8E22-4956-9BCA-C06221B5A8D7}"/>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68" name="TextBox 67">
            <a:extLst>
              <a:ext uri="{FF2B5EF4-FFF2-40B4-BE49-F238E27FC236}">
                <a16:creationId xmlns:a16="http://schemas.microsoft.com/office/drawing/2014/main" id="{E26007F5-3894-4092-8435-D4311E58B9A6}"/>
              </a:ext>
            </a:extLst>
          </p:cNvPr>
          <p:cNvSpPr txBox="1"/>
          <p:nvPr/>
        </p:nvSpPr>
        <p:spPr>
          <a:xfrm>
            <a:off x="1766657" y="417233"/>
            <a:ext cx="1478290"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Related Services</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Tree>
    <p:extLst>
      <p:ext uri="{BB962C8B-B14F-4D97-AF65-F5344CB8AC3E}">
        <p14:creationId xmlns:p14="http://schemas.microsoft.com/office/powerpoint/2010/main" val="3683953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642366" y="0"/>
            <a:ext cx="10549634" cy="809947"/>
          </a:xfrm>
          <a:prstGeom prst="rect">
            <a:avLst/>
          </a:prstGeom>
          <a:solidFill>
            <a:srgbClr val="F1F3F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cxnSp>
        <p:nvCxnSpPr>
          <p:cNvPr id="41" name="직선 연결선 40">
            <a:extLst>
              <a:ext uri="{FF2B5EF4-FFF2-40B4-BE49-F238E27FC236}">
                <a16:creationId xmlns:a16="http://schemas.microsoft.com/office/drawing/2014/main" id="{300ABAA9-DC72-41E9-BDCD-24D523850CD1}"/>
              </a:ext>
            </a:extLst>
          </p:cNvPr>
          <p:cNvCxnSpPr/>
          <p:nvPr/>
        </p:nvCxnSpPr>
        <p:spPr>
          <a:xfrm>
            <a:off x="4911152" y="1194681"/>
            <a:ext cx="0" cy="5065776"/>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EF0DB344-4B52-4B5F-9A9D-E71BB2DB31BE}"/>
              </a:ext>
            </a:extLst>
          </p:cNvPr>
          <p:cNvPicPr>
            <a:picLocks noChangeAspect="1"/>
          </p:cNvPicPr>
          <p:nvPr/>
        </p:nvPicPr>
        <p:blipFill>
          <a:blip r:embed="rId2"/>
          <a:stretch>
            <a:fillRect/>
          </a:stretch>
        </p:blipFill>
        <p:spPr>
          <a:xfrm>
            <a:off x="2664211" y="1348423"/>
            <a:ext cx="1642370" cy="1642370"/>
          </a:xfrm>
          <a:prstGeom prst="rect">
            <a:avLst/>
          </a:prstGeom>
        </p:spPr>
      </p:pic>
      <p:pic>
        <p:nvPicPr>
          <p:cNvPr id="4" name="그림 3">
            <a:extLst>
              <a:ext uri="{FF2B5EF4-FFF2-40B4-BE49-F238E27FC236}">
                <a16:creationId xmlns:a16="http://schemas.microsoft.com/office/drawing/2014/main" id="{3A93C490-0062-4840-AE96-8CD975D9699B}"/>
              </a:ext>
            </a:extLst>
          </p:cNvPr>
          <p:cNvPicPr>
            <a:picLocks noChangeAspect="1"/>
          </p:cNvPicPr>
          <p:nvPr/>
        </p:nvPicPr>
        <p:blipFill>
          <a:blip r:embed="rId3"/>
          <a:stretch>
            <a:fillRect/>
          </a:stretch>
        </p:blipFill>
        <p:spPr>
          <a:xfrm>
            <a:off x="2082266" y="3778306"/>
            <a:ext cx="2812974" cy="1544938"/>
          </a:xfrm>
          <a:prstGeom prst="rect">
            <a:avLst/>
          </a:prstGeom>
        </p:spPr>
      </p:pic>
      <p:sp>
        <p:nvSpPr>
          <p:cNvPr id="60" name="직사각형 59">
            <a:extLst>
              <a:ext uri="{FF2B5EF4-FFF2-40B4-BE49-F238E27FC236}">
                <a16:creationId xmlns:a16="http://schemas.microsoft.com/office/drawing/2014/main" id="{A907D4B7-1508-4CED-8F63-ECF371B734DF}"/>
              </a:ext>
            </a:extLst>
          </p:cNvPr>
          <p:cNvSpPr/>
          <p:nvPr/>
        </p:nvSpPr>
        <p:spPr>
          <a:xfrm>
            <a:off x="0" y="0"/>
            <a:ext cx="1642369" cy="6858000"/>
          </a:xfrm>
          <a:prstGeom prst="rect">
            <a:avLst/>
          </a:prstGeom>
          <a:solidFill>
            <a:srgbClr val="2A3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grpSp>
        <p:nvGrpSpPr>
          <p:cNvPr id="61" name="그룹 60">
            <a:extLst>
              <a:ext uri="{FF2B5EF4-FFF2-40B4-BE49-F238E27FC236}">
                <a16:creationId xmlns:a16="http://schemas.microsoft.com/office/drawing/2014/main" id="{FE703491-0C80-4E74-BDC6-18BFFB0560F7}"/>
              </a:ext>
            </a:extLst>
          </p:cNvPr>
          <p:cNvGrpSpPr/>
          <p:nvPr/>
        </p:nvGrpSpPr>
        <p:grpSpPr>
          <a:xfrm>
            <a:off x="-3" y="4020338"/>
            <a:ext cx="1642369" cy="494793"/>
            <a:chOff x="0" y="3374666"/>
            <a:chExt cx="1642369" cy="630651"/>
          </a:xfrm>
        </p:grpSpPr>
        <p:sp>
          <p:nvSpPr>
            <p:cNvPr id="62" name="직사각형 61">
              <a:extLst>
                <a:ext uri="{FF2B5EF4-FFF2-40B4-BE49-F238E27FC236}">
                  <a16:creationId xmlns:a16="http://schemas.microsoft.com/office/drawing/2014/main" id="{54E446B4-8414-4A40-9BF6-01146DC2CC0A}"/>
                </a:ext>
              </a:extLst>
            </p:cNvPr>
            <p:cNvSpPr/>
            <p:nvPr/>
          </p:nvSpPr>
          <p:spPr>
            <a:xfrm>
              <a:off x="0" y="3374666"/>
              <a:ext cx="1642369" cy="60195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a:extLst>
                <a:ext uri="{FF2B5EF4-FFF2-40B4-BE49-F238E27FC236}">
                  <a16:creationId xmlns:a16="http://schemas.microsoft.com/office/drawing/2014/main" id="{CD5CC13F-1009-4D67-BAD1-AED78A718C7C}"/>
                </a:ext>
              </a:extLst>
            </p:cNvPr>
            <p:cNvSpPr/>
            <p:nvPr/>
          </p:nvSpPr>
          <p:spPr>
            <a:xfrm>
              <a:off x="1593044" y="3374666"/>
              <a:ext cx="49322" cy="630651"/>
            </a:xfrm>
            <a:prstGeom prst="rect">
              <a:avLst/>
            </a:prstGeom>
            <a:solidFill>
              <a:srgbClr val="DE0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3399FF"/>
                </a:solidFill>
              </a:endParaRPr>
            </a:p>
          </p:txBody>
        </p:sp>
      </p:grpSp>
      <p:sp>
        <p:nvSpPr>
          <p:cNvPr id="64" name="TextBox 63">
            <a:extLst>
              <a:ext uri="{FF2B5EF4-FFF2-40B4-BE49-F238E27FC236}">
                <a16:creationId xmlns:a16="http://schemas.microsoft.com/office/drawing/2014/main" id="{A69282C1-4C0C-4539-B092-4D06122FB46E}"/>
              </a:ext>
            </a:extLst>
          </p:cNvPr>
          <p:cNvSpPr txBox="1"/>
          <p:nvPr/>
        </p:nvSpPr>
        <p:spPr>
          <a:xfrm>
            <a:off x="167800" y="2128802"/>
            <a:ext cx="1306768" cy="600164"/>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Fashion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300" normalizeH="0" baseline="0" noProof="0" dirty="0">
                <a:ln>
                  <a:solidFill>
                    <a:prstClr val="white">
                      <a:alpha val="0"/>
                    </a:prstClr>
                  </a:solidFill>
                </a:ln>
                <a:solidFill>
                  <a:prstClr val="white"/>
                </a:solidFill>
                <a:effectLst/>
                <a:uLnTx/>
                <a:uFillTx/>
                <a:latin typeface="08서울남산체 B" panose="02020603020101020101" pitchFamily="18" charset="-127"/>
                <a:ea typeface="08서울남산체 B" panose="02020603020101020101" pitchFamily="18" charset="-127"/>
                <a:cs typeface="+mn-cs"/>
              </a:rPr>
              <a:t>Recommend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100" spc="300" dirty="0">
                <a:ln>
                  <a:solidFill>
                    <a:prstClr val="white">
                      <a:alpha val="0"/>
                    </a:prstClr>
                  </a:solidFill>
                </a:ln>
                <a:solidFill>
                  <a:prstClr val="white"/>
                </a:solidFill>
                <a:latin typeface="08서울남산체 B" panose="02020603020101020101" pitchFamily="18" charset="-127"/>
                <a:ea typeface="08서울남산체 B" panose="02020603020101020101" pitchFamily="18" charset="-127"/>
              </a:rPr>
              <a:t>for Daily</a:t>
            </a:r>
          </a:p>
        </p:txBody>
      </p:sp>
      <p:cxnSp>
        <p:nvCxnSpPr>
          <p:cNvPr id="65" name="직선 연결선 64">
            <a:extLst>
              <a:ext uri="{FF2B5EF4-FFF2-40B4-BE49-F238E27FC236}">
                <a16:creationId xmlns:a16="http://schemas.microsoft.com/office/drawing/2014/main" id="{F770BD5F-C539-4483-A7E9-EDCF8F1FC35E}"/>
              </a:ext>
            </a:extLst>
          </p:cNvPr>
          <p:cNvCxnSpPr/>
          <p:nvPr/>
        </p:nvCxnSpPr>
        <p:spPr>
          <a:xfrm>
            <a:off x="204186" y="1997910"/>
            <a:ext cx="11629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1780EFBA-0206-4A5C-98F4-B5F8049AA43D}"/>
              </a:ext>
            </a:extLst>
          </p:cNvPr>
          <p:cNvCxnSpPr/>
          <p:nvPr/>
        </p:nvCxnSpPr>
        <p:spPr>
          <a:xfrm>
            <a:off x="204186" y="2876799"/>
            <a:ext cx="11629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7" name="그룹 66">
            <a:extLst>
              <a:ext uri="{FF2B5EF4-FFF2-40B4-BE49-F238E27FC236}">
                <a16:creationId xmlns:a16="http://schemas.microsoft.com/office/drawing/2014/main" id="{94386D1F-A151-4D23-94A8-84667599B17B}"/>
              </a:ext>
            </a:extLst>
          </p:cNvPr>
          <p:cNvGrpSpPr/>
          <p:nvPr/>
        </p:nvGrpSpPr>
        <p:grpSpPr>
          <a:xfrm>
            <a:off x="541774" y="3558323"/>
            <a:ext cx="1051270" cy="1728453"/>
            <a:chOff x="738760" y="3491335"/>
            <a:chExt cx="1051270" cy="713760"/>
          </a:xfrm>
        </p:grpSpPr>
        <p:sp>
          <p:nvSpPr>
            <p:cNvPr id="68" name="TextBox 67">
              <a:extLst>
                <a:ext uri="{FF2B5EF4-FFF2-40B4-BE49-F238E27FC236}">
                  <a16:creationId xmlns:a16="http://schemas.microsoft.com/office/drawing/2014/main" id="{AEDCAD32-627D-4F5A-A20C-63A55A3E8867}"/>
                </a:ext>
              </a:extLst>
            </p:cNvPr>
            <p:cNvSpPr txBox="1"/>
            <p:nvPr/>
          </p:nvSpPr>
          <p:spPr>
            <a:xfrm>
              <a:off x="895233" y="3491335"/>
              <a:ext cx="89479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System</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rPr>
                <a:t> Objectives</a:t>
              </a:r>
              <a:endParaRPr kumimoji="0" lang="ko-KR" altLang="en-US" sz="1100" b="0" i="0" u="none" strike="noStrike" kern="1200" cap="none" spc="0" normalizeH="0" baseline="0" noProof="0" dirty="0">
                <a:ln>
                  <a:solidFill>
                    <a:prstClr val="white">
                      <a:alpha val="0"/>
                    </a:prstClr>
                  </a:solidFill>
                </a:ln>
                <a:solidFill>
                  <a:schemeClr val="bg1">
                    <a:lumMod val="75000"/>
                  </a:schemeClr>
                </a:solidFill>
                <a:effectLst/>
                <a:uLnTx/>
                <a:uFillTx/>
                <a:latin typeface="08서울남산체 B" panose="02020603020101020101" pitchFamily="18" charset="-127"/>
                <a:ea typeface="08서울남산체 B" panose="02020603020101020101" pitchFamily="18" charset="-127"/>
                <a:cs typeface="+mn-cs"/>
              </a:endParaRPr>
            </a:p>
          </p:txBody>
        </p:sp>
        <p:sp>
          <p:nvSpPr>
            <p:cNvPr id="69" name="TextBox 68">
              <a:extLst>
                <a:ext uri="{FF2B5EF4-FFF2-40B4-BE49-F238E27FC236}">
                  <a16:creationId xmlns:a16="http://schemas.microsoft.com/office/drawing/2014/main" id="{8109B889-896A-40DD-8A3C-4EACA282C51D}"/>
                </a:ext>
              </a:extLst>
            </p:cNvPr>
            <p:cNvSpPr txBox="1"/>
            <p:nvPr/>
          </p:nvSpPr>
          <p:spPr>
            <a:xfrm>
              <a:off x="1056154" y="3696945"/>
              <a:ext cx="697627"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Related</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rPr>
                <a:t>Services</a:t>
              </a:r>
              <a:endParaRPr kumimoji="0" lang="ko-KR" altLang="en-US" sz="1100" b="0" i="0" u="none" strike="noStrike" kern="1200" cap="none" spc="0" normalizeH="0" baseline="0" noProof="0" dirty="0">
                <a:ln>
                  <a:solidFill>
                    <a:prstClr val="white">
                      <a:alpha val="0"/>
                    </a:prstClr>
                  </a:solidFill>
                </a:ln>
                <a:solidFill>
                  <a:schemeClr val="bg1"/>
                </a:solidFill>
                <a:effectLst/>
                <a:uLnTx/>
                <a:uFillTx/>
                <a:latin typeface="08서울남산체 B" panose="02020603020101020101" pitchFamily="18" charset="-127"/>
                <a:ea typeface="08서울남산체 B" panose="02020603020101020101" pitchFamily="18" charset="-127"/>
                <a:cs typeface="+mn-cs"/>
              </a:endParaRPr>
            </a:p>
          </p:txBody>
        </p:sp>
        <p:sp>
          <p:nvSpPr>
            <p:cNvPr id="70" name="TextBox 69">
              <a:extLst>
                <a:ext uri="{FF2B5EF4-FFF2-40B4-BE49-F238E27FC236}">
                  <a16:creationId xmlns:a16="http://schemas.microsoft.com/office/drawing/2014/main" id="{56BD61C8-CA9E-4B3F-BA33-7F358998587E}"/>
                </a:ext>
              </a:extLst>
            </p:cNvPr>
            <p:cNvSpPr txBox="1"/>
            <p:nvPr/>
          </p:nvSpPr>
          <p:spPr>
            <a:xfrm>
              <a:off x="824091" y="3893147"/>
              <a:ext cx="930063" cy="177934"/>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Technical</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Background</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sp>
          <p:nvSpPr>
            <p:cNvPr id="71" name="TextBox 70">
              <a:extLst>
                <a:ext uri="{FF2B5EF4-FFF2-40B4-BE49-F238E27FC236}">
                  <a16:creationId xmlns:a16="http://schemas.microsoft.com/office/drawing/2014/main" id="{47166D0D-5903-4560-A9CD-ADF3503A6540}"/>
                </a:ext>
              </a:extLst>
            </p:cNvPr>
            <p:cNvSpPr txBox="1"/>
            <p:nvPr/>
          </p:nvSpPr>
          <p:spPr>
            <a:xfrm>
              <a:off x="738760" y="4097064"/>
              <a:ext cx="1015021" cy="108031"/>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Development</a:t>
              </a:r>
              <a:endParaRPr kumimoji="0" lang="ko-KR" altLang="en-US"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endParaRPr>
            </a:p>
          </p:txBody>
        </p:sp>
      </p:grpSp>
      <p:sp>
        <p:nvSpPr>
          <p:cNvPr id="72" name="TextBox 71">
            <a:extLst>
              <a:ext uri="{FF2B5EF4-FFF2-40B4-BE49-F238E27FC236}">
                <a16:creationId xmlns:a16="http://schemas.microsoft.com/office/drawing/2014/main" id="{86C775CB-7027-4845-95CE-CF2CD7416203}"/>
              </a:ext>
            </a:extLst>
          </p:cNvPr>
          <p:cNvSpPr txBox="1"/>
          <p:nvPr/>
        </p:nvSpPr>
        <p:spPr>
          <a:xfrm>
            <a:off x="559406" y="3125465"/>
            <a:ext cx="997389" cy="261610"/>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 </a:t>
            </a:r>
            <a:r>
              <a:rPr kumimoji="0" lang="en-US" altLang="ko-KR"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rPr>
              <a:t>Background</a:t>
            </a:r>
            <a:endParaRPr kumimoji="0" lang="ko-KR" altLang="en-US" sz="1100" b="0" i="0" u="none" strike="noStrike" kern="1200" cap="none" spc="0" normalizeH="0" baseline="0" noProof="0" dirty="0">
              <a:ln>
                <a:solidFill>
                  <a:prstClr val="white">
                    <a:alpha val="0"/>
                  </a:prstClr>
                </a:solidFill>
              </a:ln>
              <a:solidFill>
                <a:srgbClr val="BFBFBF"/>
              </a:solidFill>
              <a:effectLst/>
              <a:uLnTx/>
              <a:uFillTx/>
              <a:latin typeface="08서울남산체 B" panose="02020603020101020101" pitchFamily="18" charset="-127"/>
              <a:ea typeface="08서울남산체 B" panose="02020603020101020101" pitchFamily="18" charset="-127"/>
              <a:cs typeface="+mn-cs"/>
            </a:endParaRPr>
          </a:p>
        </p:txBody>
      </p:sp>
      <p:sp>
        <p:nvSpPr>
          <p:cNvPr id="73" name="직사각형 72">
            <a:extLst>
              <a:ext uri="{FF2B5EF4-FFF2-40B4-BE49-F238E27FC236}">
                <a16:creationId xmlns:a16="http://schemas.microsoft.com/office/drawing/2014/main" id="{D8DF160A-37D1-4A81-B7E7-87C745E6F78C}"/>
              </a:ext>
            </a:extLst>
          </p:cNvPr>
          <p:cNvSpPr/>
          <p:nvPr/>
        </p:nvSpPr>
        <p:spPr>
          <a:xfrm>
            <a:off x="0" y="0"/>
            <a:ext cx="1642369" cy="825623"/>
          </a:xfrm>
          <a:prstGeom prst="rect">
            <a:avLst/>
          </a:prstGeom>
          <a:solidFill>
            <a:srgbClr val="3E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74" name="TextBox 73">
            <a:extLst>
              <a:ext uri="{FF2B5EF4-FFF2-40B4-BE49-F238E27FC236}">
                <a16:creationId xmlns:a16="http://schemas.microsoft.com/office/drawing/2014/main" id="{974D5A0E-7191-42AB-AB39-3399B415DBD0}"/>
              </a:ext>
            </a:extLst>
          </p:cNvPr>
          <p:cNvSpPr txBox="1"/>
          <p:nvPr/>
        </p:nvSpPr>
        <p:spPr>
          <a:xfrm>
            <a:off x="665204" y="5355035"/>
            <a:ext cx="891591" cy="430887"/>
          </a:xfrm>
          <a:prstGeom prst="rect">
            <a:avLst/>
          </a:prstGeom>
          <a:noFill/>
        </p:spPr>
        <p:txBody>
          <a:bodyPr wrap="non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solidFill>
                    <a:prstClr val="white">
                      <a:alpha val="0"/>
                    </a:prstClr>
                  </a:solidFill>
                </a:ln>
                <a:solidFill>
                  <a:prstClr val="white">
                    <a:lumMod val="75000"/>
                  </a:prstClr>
                </a:solidFill>
                <a:effectLst/>
                <a:uLnTx/>
                <a:uFillTx/>
                <a:latin typeface="08서울남산체 B" panose="02020603020101020101" pitchFamily="18" charset="-127"/>
                <a:ea typeface="08서울남산체 B" panose="02020603020101020101" pitchFamily="18" charset="-127"/>
                <a:cs typeface="+mn-cs"/>
              </a:rPr>
              <a:t>Expectancy</a:t>
            </a:r>
          </a:p>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ln>
                  <a:solidFill>
                    <a:prstClr val="white">
                      <a:alpha val="0"/>
                    </a:prstClr>
                  </a:solidFill>
                </a:ln>
                <a:solidFill>
                  <a:prstClr val="white">
                    <a:lumMod val="75000"/>
                  </a:prstClr>
                </a:solidFill>
                <a:latin typeface="08서울남산체 B" panose="02020603020101020101" pitchFamily="18" charset="-127"/>
                <a:ea typeface="08서울남산체 B" panose="02020603020101020101" pitchFamily="18" charset="-127"/>
              </a:rPr>
              <a:t>Effect</a:t>
            </a:r>
          </a:p>
        </p:txBody>
      </p:sp>
      <p:grpSp>
        <p:nvGrpSpPr>
          <p:cNvPr id="75" name="그룹 74">
            <a:extLst>
              <a:ext uri="{FF2B5EF4-FFF2-40B4-BE49-F238E27FC236}">
                <a16:creationId xmlns:a16="http://schemas.microsoft.com/office/drawing/2014/main" id="{B38E7EBE-C4AD-4520-8A72-BC4810F1E399}"/>
              </a:ext>
            </a:extLst>
          </p:cNvPr>
          <p:cNvGrpSpPr/>
          <p:nvPr/>
        </p:nvGrpSpPr>
        <p:grpSpPr>
          <a:xfrm>
            <a:off x="350728" y="961657"/>
            <a:ext cx="891714" cy="900440"/>
            <a:chOff x="1450044" y="2554881"/>
            <a:chExt cx="1997564" cy="2025790"/>
          </a:xfrm>
        </p:grpSpPr>
        <p:sp>
          <p:nvSpPr>
            <p:cNvPr id="76" name="직사각형 75">
              <a:extLst>
                <a:ext uri="{FF2B5EF4-FFF2-40B4-BE49-F238E27FC236}">
                  <a16:creationId xmlns:a16="http://schemas.microsoft.com/office/drawing/2014/main" id="{4AA3D882-24D6-4922-B339-290F72DD1F0A}"/>
                </a:ext>
              </a:extLst>
            </p:cNvPr>
            <p:cNvSpPr/>
            <p:nvPr/>
          </p:nvSpPr>
          <p:spPr>
            <a:xfrm>
              <a:off x="1450044" y="2554881"/>
              <a:ext cx="1997564" cy="2025790"/>
            </a:xfrm>
            <a:prstGeom prst="rect">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77" name="TextBox 76">
              <a:extLst>
                <a:ext uri="{FF2B5EF4-FFF2-40B4-BE49-F238E27FC236}">
                  <a16:creationId xmlns:a16="http://schemas.microsoft.com/office/drawing/2014/main" id="{DE27930A-92FE-4284-987C-18FA99192C52}"/>
                </a:ext>
              </a:extLst>
            </p:cNvPr>
            <p:cNvSpPr txBox="1"/>
            <p:nvPr/>
          </p:nvSpPr>
          <p:spPr>
            <a:xfrm>
              <a:off x="1450044" y="3043423"/>
              <a:ext cx="1976363" cy="1246373"/>
            </a:xfrm>
            <a:prstGeom prst="rect">
              <a:avLst/>
            </a:prstGeom>
          </p:spPr>
          <p:txBody>
            <a:bodyPr wrap="square" rtlCol="0">
              <a:spAutoFit/>
            </a:bodyPr>
            <a:lstStyle/>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2 0 1 8</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Software </a:t>
              </a:r>
            </a:p>
            <a:p>
              <a:pPr algn="ctr"/>
              <a:r>
                <a:rPr lang="en-US" altLang="ko-KR"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rPr>
                <a:t>Engineering</a:t>
              </a:r>
              <a:endParaRPr lang="ko-KR" altLang="en-US" sz="1000" dirty="0">
                <a:ln>
                  <a:solidFill>
                    <a:schemeClr val="bg1">
                      <a:alpha val="0"/>
                    </a:schemeClr>
                  </a:solidFill>
                </a:ln>
                <a:solidFill>
                  <a:schemeClr val="bg1"/>
                </a:solidFill>
                <a:latin typeface="08서울남산체 B" panose="02020603020101020101" pitchFamily="18" charset="-127"/>
                <a:ea typeface="08서울남산체 B" panose="02020603020101020101" pitchFamily="18" charset="-127"/>
              </a:endParaRPr>
            </a:p>
          </p:txBody>
        </p:sp>
      </p:grpSp>
      <p:pic>
        <p:nvPicPr>
          <p:cNvPr id="78" name="그림 77">
            <a:extLst>
              <a:ext uri="{FF2B5EF4-FFF2-40B4-BE49-F238E27FC236}">
                <a16:creationId xmlns:a16="http://schemas.microsoft.com/office/drawing/2014/main" id="{90C4BB2D-8A2C-4723-B440-D81BF20ACC4B}"/>
              </a:ext>
            </a:extLst>
          </p:cNvPr>
          <p:cNvPicPr>
            <a:picLocks noChangeAspect="1"/>
          </p:cNvPicPr>
          <p:nvPr/>
        </p:nvPicPr>
        <p:blipFill>
          <a:blip r:embed="rId4">
            <a:graysc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6199056"/>
            <a:ext cx="658944" cy="658944"/>
          </a:xfrm>
          <a:prstGeom prst="rect">
            <a:avLst/>
          </a:prstGeom>
        </p:spPr>
      </p:pic>
      <p:sp>
        <p:nvSpPr>
          <p:cNvPr id="79" name="TextBox 78">
            <a:extLst>
              <a:ext uri="{FF2B5EF4-FFF2-40B4-BE49-F238E27FC236}">
                <a16:creationId xmlns:a16="http://schemas.microsoft.com/office/drawing/2014/main" id="{5AA802B1-27FD-40DD-8EC2-405069F74CF9}"/>
              </a:ext>
            </a:extLst>
          </p:cNvPr>
          <p:cNvSpPr txBox="1"/>
          <p:nvPr/>
        </p:nvSpPr>
        <p:spPr>
          <a:xfrm>
            <a:off x="1766657" y="121329"/>
            <a:ext cx="1095172" cy="369332"/>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pc="300" dirty="0" err="1">
                <a:ln>
                  <a:solidFill>
                    <a:prstClr val="white">
                      <a:alpha val="0"/>
                    </a:prstClr>
                  </a:solidFill>
                </a:ln>
                <a:solidFill>
                  <a:prstClr val="black"/>
                </a:solidFill>
                <a:latin typeface="08서울남산체 EB" panose="02020603020101020101" pitchFamily="18" charset="-127"/>
                <a:ea typeface="08서울남산체 EB" panose="02020603020101020101" pitchFamily="18" charset="-127"/>
              </a:rPr>
              <a:t>Faredy</a:t>
            </a:r>
            <a:endParaRPr kumimoji="0" lang="ko-KR" altLang="en-US" sz="1800" b="0" i="0" u="none" strike="noStrike" kern="1200" cap="none" spc="300" normalizeH="0" baseline="0" noProof="0" dirty="0">
              <a:ln>
                <a:solidFill>
                  <a:prstClr val="white">
                    <a:alpha val="0"/>
                  </a:prstClr>
                </a:solidFill>
              </a:ln>
              <a:solidFill>
                <a:prstClr val="black"/>
              </a:solidFill>
              <a:effectLst/>
              <a:uLnTx/>
              <a:uFillTx/>
              <a:latin typeface="08서울남산체 EB" panose="02020603020101020101" pitchFamily="18" charset="-127"/>
              <a:ea typeface="08서울남산체 EB" panose="02020603020101020101" pitchFamily="18" charset="-127"/>
              <a:cs typeface="+mn-cs"/>
            </a:endParaRPr>
          </a:p>
        </p:txBody>
      </p:sp>
      <p:sp>
        <p:nvSpPr>
          <p:cNvPr id="80" name="TextBox 79">
            <a:extLst>
              <a:ext uri="{FF2B5EF4-FFF2-40B4-BE49-F238E27FC236}">
                <a16:creationId xmlns:a16="http://schemas.microsoft.com/office/drawing/2014/main" id="{338E6973-304A-45D3-B789-25C94B3BA3AA}"/>
              </a:ext>
            </a:extLst>
          </p:cNvPr>
          <p:cNvSpPr txBox="1"/>
          <p:nvPr/>
        </p:nvSpPr>
        <p:spPr>
          <a:xfrm>
            <a:off x="1766657" y="417233"/>
            <a:ext cx="1478290" cy="307777"/>
          </a:xfrm>
          <a:prstGeom prst="rect">
            <a:avLst/>
          </a:prstGeom>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rPr>
              <a:t>Related Services</a:t>
            </a:r>
            <a:endParaRPr kumimoji="0" lang="ko-KR" altLang="en-US" sz="1400" b="0" i="0" u="none" strike="noStrike" kern="1200" cap="none" spc="0" normalizeH="0" baseline="0" noProof="0" dirty="0">
              <a:ln>
                <a:solidFill>
                  <a:prstClr val="white">
                    <a:alpha val="0"/>
                  </a:prstClr>
                </a:solidFill>
              </a:ln>
              <a:solidFill>
                <a:prstClr val="black"/>
              </a:solidFill>
              <a:effectLst/>
              <a:uLnTx/>
              <a:uFillTx/>
              <a:latin typeface="08서울남산체 M" panose="02020603020101020101" pitchFamily="18" charset="-127"/>
              <a:ea typeface="08서울남산체 M" panose="02020603020101020101" pitchFamily="18" charset="-127"/>
              <a:cs typeface="+mn-cs"/>
            </a:endParaRPr>
          </a:p>
        </p:txBody>
      </p:sp>
      <p:sp>
        <p:nvSpPr>
          <p:cNvPr id="81" name="직사각형 80">
            <a:extLst>
              <a:ext uri="{FF2B5EF4-FFF2-40B4-BE49-F238E27FC236}">
                <a16:creationId xmlns:a16="http://schemas.microsoft.com/office/drawing/2014/main" id="{6E96F083-BA27-4699-AC44-BED757008D5D}"/>
              </a:ext>
            </a:extLst>
          </p:cNvPr>
          <p:cNvSpPr/>
          <p:nvPr/>
        </p:nvSpPr>
        <p:spPr>
          <a:xfrm>
            <a:off x="5328423" y="2561079"/>
            <a:ext cx="4973350" cy="1651991"/>
          </a:xfrm>
          <a:prstGeom prst="rect">
            <a:avLst/>
          </a:prstGeom>
        </p:spPr>
        <p:txBody>
          <a:bodyPr wrap="square">
            <a:spAutoFit/>
          </a:bodyPr>
          <a:lstStyle/>
          <a:p>
            <a:pPr marL="342900" lvl="0" indent="-342900">
              <a:lnSpc>
                <a:spcPct val="107000"/>
              </a:lnSpc>
              <a:buFont typeface="+mj-lt"/>
              <a:buAutoNum type="arabicPeriod"/>
            </a:pPr>
            <a:r>
              <a:rPr lang="en-US" altLang="ko-KR" sz="1600" kern="100" dirty="0">
                <a:latin typeface="맑은 고딕" panose="020B0503020000020004" pitchFamily="50" charset="-127"/>
                <a:cs typeface="Times New Roman" panose="02020603050405020304" pitchFamily="18" charset="0"/>
              </a:rPr>
              <a:t>Free shipping</a:t>
            </a:r>
            <a:endParaRPr lang="ko-KR" altLang="ko-KR" sz="1600" kern="100" dirty="0">
              <a:latin typeface="맑은 고딕" panose="020B0503020000020004" pitchFamily="50" charset="-127"/>
              <a:cs typeface="Times New Roman" panose="02020603050405020304" pitchFamily="18" charset="0"/>
            </a:endParaRPr>
          </a:p>
          <a:p>
            <a:pPr marL="342900" lvl="0" indent="-342900">
              <a:lnSpc>
                <a:spcPct val="107000"/>
              </a:lnSpc>
              <a:buFont typeface="+mj-lt"/>
              <a:buAutoNum type="arabicPeriod"/>
            </a:pPr>
            <a:endParaRPr lang="en-US" altLang="ko-KR" sz="1600" kern="100" dirty="0">
              <a:latin typeface="맑은 고딕" panose="020B0503020000020004" pitchFamily="50" charset="-127"/>
              <a:cs typeface="Times New Roman" panose="02020603050405020304" pitchFamily="18" charset="0"/>
            </a:endParaRPr>
          </a:p>
          <a:p>
            <a:pPr marL="342900" lvl="0" indent="-342900">
              <a:lnSpc>
                <a:spcPct val="107000"/>
              </a:lnSpc>
              <a:buFont typeface="+mj-lt"/>
              <a:buAutoNum type="arabicPeriod"/>
            </a:pPr>
            <a:r>
              <a:rPr lang="en-US" altLang="ko-KR" sz="1600" kern="100" dirty="0">
                <a:latin typeface="맑은 고딕" panose="020B0503020000020004" pitchFamily="50" charset="-127"/>
                <a:cs typeface="Times New Roman" panose="02020603050405020304" pitchFamily="18" charset="0"/>
              </a:rPr>
              <a:t>Similar as zigzag(previous slide) it recommends similar style clothes. And also recommends the popular products that are in same category of selected one.</a:t>
            </a:r>
            <a:endParaRPr lang="ko-KR" altLang="ko-KR" sz="1600" kern="100" dirty="0">
              <a:latin typeface="맑은 고딕" panose="020B0503020000020004" pitchFamily="50" charset="-127"/>
              <a:cs typeface="Times New Roman" panose="02020603050405020304" pitchFamily="18" charset="0"/>
            </a:endParaRPr>
          </a:p>
        </p:txBody>
      </p:sp>
    </p:spTree>
    <p:extLst>
      <p:ext uri="{BB962C8B-B14F-4D97-AF65-F5344CB8AC3E}">
        <p14:creationId xmlns:p14="http://schemas.microsoft.com/office/powerpoint/2010/main" val="94801411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1839</TotalTime>
  <Words>1795</Words>
  <Application>Microsoft Office PowerPoint</Application>
  <PresentationFormat>와이드스크린</PresentationFormat>
  <Paragraphs>710</Paragraphs>
  <Slides>24</Slides>
  <Notes>1</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24</vt:i4>
      </vt:variant>
    </vt:vector>
  </HeadingPairs>
  <TitlesOfParts>
    <vt:vector size="31" baseType="lpstr">
      <vt:lpstr>Times New Roman</vt:lpstr>
      <vt:lpstr>맑은 고딕</vt:lpstr>
      <vt:lpstr>08서울남산체 B</vt:lpstr>
      <vt:lpstr>08서울남산체 EB</vt:lpstr>
      <vt:lpstr>Arial</vt:lpstr>
      <vt:lpstr>08서울남산체 M</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김지은</dc:creator>
  <cp:lastModifiedBy>Lee Jihyeon</cp:lastModifiedBy>
  <cp:revision>60</cp:revision>
  <dcterms:created xsi:type="dcterms:W3CDTF">2016-08-06T10:34:02Z</dcterms:created>
  <dcterms:modified xsi:type="dcterms:W3CDTF">2018-10-07T15:01:07Z</dcterms:modified>
</cp:coreProperties>
</file>